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271" r:id="rId3"/>
    <p:sldId id="263" r:id="rId4"/>
    <p:sldId id="277" r:id="rId5"/>
    <p:sldId id="279" r:id="rId6"/>
    <p:sldId id="26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een_ng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CCFFFF"/>
    <a:srgbClr val="FFFFCC"/>
    <a:srgbClr val="FFCC99"/>
    <a:srgbClr val="00FF00"/>
    <a:srgbClr val="D3C8A9"/>
    <a:srgbClr val="AC975A"/>
    <a:srgbClr val="C4B58A"/>
    <a:srgbClr val="FFFF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9" autoAdjust="0"/>
    <p:restoredTop sz="81866" autoAdjust="0"/>
  </p:normalViewPr>
  <p:slideViewPr>
    <p:cSldViewPr>
      <p:cViewPr>
        <p:scale>
          <a:sx n="50" d="100"/>
          <a:sy n="50" d="100"/>
        </p:scale>
        <p:origin x="-97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C8EEAA-8199-47D6-AFE0-EA2AC88AAAC3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BD7DEA-8765-4E17-82C9-A995F6C50948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olguze.com/text/102-19-tissuesorgansystems.s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issinglink.ucsf.edu/lm/IDS_101_histo_resource/nerves_muscle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98610-DEA9-45B1-BF01-5378707755A9}" type="slidenum">
              <a:rPr lang="en-SG" smtClean="0"/>
              <a:pPr>
                <a:defRPr/>
              </a:pPr>
              <a:t>1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SG" dirty="0" smtClean="0"/>
              <a:t>Note: </a:t>
            </a:r>
          </a:p>
          <a:p>
            <a:r>
              <a:rPr lang="en-SG" dirty="0" smtClean="0"/>
              <a:t>10,000,000,000,000 (10 trillion)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98610-DEA9-45B1-BF01-5378707755A9}" type="slidenum">
              <a:rPr lang="en-SG" smtClean="0"/>
              <a:pPr>
                <a:defRPr/>
              </a:pPr>
              <a:t>2</a:t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top to bottom:</a:t>
            </a:r>
          </a:p>
          <a:p>
            <a:r>
              <a:rPr lang="en-GB" dirty="0" smtClean="0"/>
              <a:t>Nerve cell (in brain)</a:t>
            </a:r>
          </a:p>
          <a:p>
            <a:r>
              <a:rPr lang="en-GB" dirty="0" smtClean="0"/>
              <a:t>Cheek</a:t>
            </a:r>
            <a:r>
              <a:rPr lang="en-GB" baseline="0" dirty="0" smtClean="0"/>
              <a:t> cell (or epithelial cell lining mouth)</a:t>
            </a:r>
          </a:p>
          <a:p>
            <a:r>
              <a:rPr lang="en-GB" baseline="0" dirty="0" smtClean="0"/>
              <a:t>Smooth muscle cell (in heart)</a:t>
            </a:r>
          </a:p>
          <a:p>
            <a:r>
              <a:rPr lang="en-GB" baseline="0" dirty="0" smtClean="0"/>
              <a:t>Fat cell (or adipose cell)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Note: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200 types of human cells in our human</a:t>
            </a:r>
            <a:r>
              <a:rPr lang="en-SG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body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Photographs obtained from: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http://www.carolguze.com/text/102-19-tissuesorgansystems.shtml</a:t>
            </a:r>
            <a:endParaRPr lang="en-SG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http://missinglink.ucsf.edu/lm/IDS_101_histo_resource/nerves_muscle.html</a:t>
            </a:r>
            <a:endParaRPr lang="en-SG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D7DEA-8765-4E17-82C9-A995F6C50948}" type="slidenum">
              <a:rPr lang="en-SG" smtClean="0"/>
              <a:pPr>
                <a:defRPr/>
              </a:pPr>
              <a:t>3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D7DEA-8765-4E17-82C9-A995F6C50948}" type="slidenum">
              <a:rPr lang="en-SG" smtClean="0"/>
              <a:pPr>
                <a:defRPr/>
              </a:pPr>
              <a:t>4</a:t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D7DEA-8765-4E17-82C9-A995F6C50948}" type="slidenum">
              <a:rPr lang="en-SG" smtClean="0"/>
              <a:pPr>
                <a:defRPr/>
              </a:pPr>
              <a:t>5</a:t>
            </a:fld>
            <a:endParaRPr lang="en-SG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D7DEA-8765-4E17-82C9-A995F6C50948}" type="slidenum">
              <a:rPr lang="en-SG" smtClean="0"/>
              <a:pPr>
                <a:defRPr/>
              </a:pPr>
              <a:t>6</a:t>
            </a:fld>
            <a:endParaRPr lang="en-S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0962-DEA0-47D8-A58B-44D901DDFBF1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AFDA-EFC8-46AD-9511-622B094C2F9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1AE8-DEA6-42C8-9BC5-CFC35B3734E8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11B2-E732-4B07-873F-1AFCF6D5FD5F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95BB-7285-4467-AE01-4E12EC206E15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5E20-4BEE-44EA-964E-0398018EBE0B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3341-EBAF-48A7-AB65-B9E6024220AF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522D-5556-478A-8F02-0DB3002079B0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D8A0-AAA3-40A9-A691-E8C4999AF617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86A8-A918-41FE-9368-0E3EECE6F1E3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5046-C913-4A2A-ABDC-F7F133AFE11A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8958-57CF-4F77-A624-CD2E22DFC57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3992-249F-4541-9E2C-948EA7D2E008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D2D0-B5DC-47DA-A252-3261402198A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D0CC-7CB5-497C-A328-3B1FEA385357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5664-92FD-437F-AC28-15F514D13FA0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1EDC-4EAE-4B00-B161-326FA74DCF86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4FE6-FC6D-476C-9415-29F5883CD6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A53C-FC32-46AD-AE4F-97A7527ACD6E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EC95-F3F2-4D10-8C03-6A0A462088F1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C6EE-5AB8-4CF9-9D8C-719B15A0CBF3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0CD4-52C3-44EC-AC08-364A52AA6E7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68DEA-DBD6-40A5-AE8A-36EEBBEB2236}" type="datetimeFigureOut">
              <a:rPr lang="en-US"/>
              <a:pPr>
                <a:defRPr/>
              </a:pPr>
              <a:t>6/2/2010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3144A-B24E-4134-A518-0EEFAD0AC4EF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hereen_ng\AppData\Local\Microsoft\Windows\Temporary Internet Files\Content.IE5\4H0I1P7A\MPj04392900000[1].jpg"/>
          <p:cNvPicPr>
            <a:picLocks noChangeArrowheads="1"/>
          </p:cNvPicPr>
          <p:nvPr/>
        </p:nvPicPr>
        <p:blipFill>
          <a:blip r:embed="rId3" cstate="print"/>
          <a:srcRect l="4440"/>
          <a:stretch>
            <a:fillRect/>
          </a:stretch>
        </p:blipFill>
        <p:spPr bwMode="auto">
          <a:xfrm>
            <a:off x="0" y="642918"/>
            <a:ext cx="384048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357158" y="142852"/>
            <a:ext cx="8358246" cy="642942"/>
          </a:xfrm>
        </p:spPr>
        <p:txBody>
          <a:bodyPr/>
          <a:lstStyle/>
          <a:p>
            <a:pPr marL="0" indent="19050" algn="ctr" eaLnBrk="1" hangingPunct="1">
              <a:buFont typeface="Arial" charset="0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We are surrounded by living and non-living things.</a:t>
            </a:r>
            <a:endParaRPr lang="en-SG" sz="2800" dirty="0" smtClean="0">
              <a:latin typeface="Arial" charset="0"/>
              <a:cs typeface="Arial" charset="0"/>
            </a:endParaRPr>
          </a:p>
        </p:txBody>
      </p:sp>
      <p:pic>
        <p:nvPicPr>
          <p:cNvPr id="2052" name="Picture 16" descr="C:\Users\shereen_ng\AppData\Local\Microsoft\Windows\Temporary Internet Files\Content.IE5\Q70Q3H5E\MPj043931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714356"/>
            <a:ext cx="4857768" cy="48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488" y="5715016"/>
            <a:ext cx="585791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9050" algn="ctr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can we distinguish the living things from the non-living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things?</a:t>
            </a:r>
            <a:endParaRPr kumimoji="0" lang="en-S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hereen_ng\AppData\Local\Microsoft\Windows\Temporary Internet Files\Content.IE5\4H0I1P7A\MPj04392900000[1].jpg"/>
          <p:cNvPicPr>
            <a:picLocks noChangeArrowheads="1"/>
          </p:cNvPicPr>
          <p:nvPr/>
        </p:nvPicPr>
        <p:blipFill>
          <a:blip r:embed="rId3" cstate="print"/>
          <a:srcRect l="4440"/>
          <a:stretch>
            <a:fillRect/>
          </a:stretch>
        </p:blipFill>
        <p:spPr bwMode="auto">
          <a:xfrm>
            <a:off x="0" y="642918"/>
            <a:ext cx="384048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357158" y="142852"/>
            <a:ext cx="8358246" cy="642942"/>
          </a:xfrm>
        </p:spPr>
        <p:txBody>
          <a:bodyPr/>
          <a:lstStyle/>
          <a:p>
            <a:pPr marL="0" indent="19050" algn="ctr" eaLnBrk="1" hangingPunct="1">
              <a:buFont typeface="Arial" charset="0"/>
              <a:buNone/>
            </a:pPr>
            <a:r>
              <a:rPr lang="en-SG" sz="2800" dirty="0" smtClean="0">
                <a:latin typeface="Arial" charset="0"/>
                <a:cs typeface="Arial" charset="0"/>
              </a:rPr>
              <a:t>All living things are made up of one or more cells.</a:t>
            </a:r>
          </a:p>
        </p:txBody>
      </p:sp>
      <p:pic>
        <p:nvPicPr>
          <p:cNvPr id="2052" name="Picture 16" descr="C:\Users\shereen_ng\AppData\Local\Microsoft\Windows\Temporary Internet Files\Content.IE5\Q70Q3H5E\MPj043931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714356"/>
            <a:ext cx="4857768" cy="48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43160" y="5715016"/>
            <a:ext cx="672943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9050">
              <a:spcBef>
                <a:spcPct val="20000"/>
              </a:spcBef>
            </a:pP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example, an adult human</a:t>
            </a:r>
            <a:r>
              <a:rPr kumimoji="0" lang="en-SG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body has about </a:t>
            </a:r>
            <a:r>
              <a:rPr lang="en-US" sz="2800" dirty="0" smtClean="0"/>
              <a:t>10,000,000,000,000 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cells</a:t>
            </a:r>
            <a:r>
              <a:rPr lang="en-SG" sz="2800" dirty="0" smtClean="0"/>
              <a:t>!</a:t>
            </a:r>
            <a:endParaRPr kumimoji="0" lang="en-S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 rot="1809973">
            <a:off x="4427446" y="3166507"/>
            <a:ext cx="538508" cy="2128723"/>
            <a:chOff x="5544256" y="3321101"/>
            <a:chExt cx="538508" cy="2128723"/>
          </a:xfrm>
        </p:grpSpPr>
        <p:sp>
          <p:nvSpPr>
            <p:cNvPr id="65" name="Freeform 64"/>
            <p:cNvSpPr/>
            <p:nvPr/>
          </p:nvSpPr>
          <p:spPr>
            <a:xfrm>
              <a:off x="5566867" y="3321101"/>
              <a:ext cx="515897" cy="2128723"/>
            </a:xfrm>
            <a:custGeom>
              <a:avLst/>
              <a:gdLst>
                <a:gd name="connsiteX0" fmla="*/ 58522 w 515897"/>
                <a:gd name="connsiteY0" fmla="*/ 0 h 2128723"/>
                <a:gd name="connsiteX1" fmla="*/ 58522 w 515897"/>
                <a:gd name="connsiteY1" fmla="*/ 146304 h 2128723"/>
                <a:gd name="connsiteX2" fmla="*/ 51207 w 515897"/>
                <a:gd name="connsiteY2" fmla="*/ 358445 h 2128723"/>
                <a:gd name="connsiteX3" fmla="*/ 36576 w 515897"/>
                <a:gd name="connsiteY3" fmla="*/ 431597 h 2128723"/>
                <a:gd name="connsiteX4" fmla="*/ 29261 w 515897"/>
                <a:gd name="connsiteY4" fmla="*/ 475488 h 2128723"/>
                <a:gd name="connsiteX5" fmla="*/ 14631 w 515897"/>
                <a:gd name="connsiteY5" fmla="*/ 599846 h 2128723"/>
                <a:gd name="connsiteX6" fmla="*/ 0 w 515897"/>
                <a:gd name="connsiteY6" fmla="*/ 746150 h 2128723"/>
                <a:gd name="connsiteX7" fmla="*/ 14631 w 515897"/>
                <a:gd name="connsiteY7" fmla="*/ 1097280 h 2128723"/>
                <a:gd name="connsiteX8" fmla="*/ 21946 w 515897"/>
                <a:gd name="connsiteY8" fmla="*/ 1141171 h 2128723"/>
                <a:gd name="connsiteX9" fmla="*/ 36576 w 515897"/>
                <a:gd name="connsiteY9" fmla="*/ 1207008 h 2128723"/>
                <a:gd name="connsiteX10" fmla="*/ 43891 w 515897"/>
                <a:gd name="connsiteY10" fmla="*/ 1228953 h 2128723"/>
                <a:gd name="connsiteX11" fmla="*/ 51207 w 515897"/>
                <a:gd name="connsiteY11" fmla="*/ 1272845 h 2128723"/>
                <a:gd name="connsiteX12" fmla="*/ 58522 w 515897"/>
                <a:gd name="connsiteY12" fmla="*/ 1302105 h 2128723"/>
                <a:gd name="connsiteX13" fmla="*/ 65837 w 515897"/>
                <a:gd name="connsiteY13" fmla="*/ 1345997 h 2128723"/>
                <a:gd name="connsiteX14" fmla="*/ 87783 w 515897"/>
                <a:gd name="connsiteY14" fmla="*/ 1411833 h 2128723"/>
                <a:gd name="connsiteX15" fmla="*/ 131674 w 515897"/>
                <a:gd name="connsiteY15" fmla="*/ 1543507 h 2128723"/>
                <a:gd name="connsiteX16" fmla="*/ 153619 w 515897"/>
                <a:gd name="connsiteY16" fmla="*/ 1609344 h 2128723"/>
                <a:gd name="connsiteX17" fmla="*/ 160935 w 515897"/>
                <a:gd name="connsiteY17" fmla="*/ 1631289 h 2128723"/>
                <a:gd name="connsiteX18" fmla="*/ 168250 w 515897"/>
                <a:gd name="connsiteY18" fmla="*/ 1653235 h 2128723"/>
                <a:gd name="connsiteX19" fmla="*/ 182880 w 515897"/>
                <a:gd name="connsiteY19" fmla="*/ 1675181 h 2128723"/>
                <a:gd name="connsiteX20" fmla="*/ 197511 w 515897"/>
                <a:gd name="connsiteY20" fmla="*/ 1719072 h 2128723"/>
                <a:gd name="connsiteX21" fmla="*/ 226771 w 515897"/>
                <a:gd name="connsiteY21" fmla="*/ 1762963 h 2128723"/>
                <a:gd name="connsiteX22" fmla="*/ 248717 w 515897"/>
                <a:gd name="connsiteY22" fmla="*/ 1806854 h 2128723"/>
                <a:gd name="connsiteX23" fmla="*/ 263347 w 515897"/>
                <a:gd name="connsiteY23" fmla="*/ 1858061 h 2128723"/>
                <a:gd name="connsiteX24" fmla="*/ 277978 w 515897"/>
                <a:gd name="connsiteY24" fmla="*/ 1901952 h 2128723"/>
                <a:gd name="connsiteX25" fmla="*/ 314554 w 515897"/>
                <a:gd name="connsiteY25" fmla="*/ 1938528 h 2128723"/>
                <a:gd name="connsiteX26" fmla="*/ 336499 w 515897"/>
                <a:gd name="connsiteY26" fmla="*/ 1975104 h 2128723"/>
                <a:gd name="connsiteX27" fmla="*/ 343815 w 515897"/>
                <a:gd name="connsiteY27" fmla="*/ 1997049 h 2128723"/>
                <a:gd name="connsiteX28" fmla="*/ 380391 w 515897"/>
                <a:gd name="connsiteY28" fmla="*/ 2040941 h 2128723"/>
                <a:gd name="connsiteX29" fmla="*/ 431597 w 515897"/>
                <a:gd name="connsiteY29" fmla="*/ 2084832 h 2128723"/>
                <a:gd name="connsiteX30" fmla="*/ 460858 w 515897"/>
                <a:gd name="connsiteY30" fmla="*/ 2121408 h 2128723"/>
                <a:gd name="connsiteX31" fmla="*/ 482803 w 515897"/>
                <a:gd name="connsiteY31" fmla="*/ 2128723 h 2128723"/>
                <a:gd name="connsiteX32" fmla="*/ 504749 w 515897"/>
                <a:gd name="connsiteY32" fmla="*/ 2121408 h 2128723"/>
                <a:gd name="connsiteX33" fmla="*/ 475488 w 515897"/>
                <a:gd name="connsiteY33" fmla="*/ 2092147 h 2128723"/>
                <a:gd name="connsiteX34" fmla="*/ 424282 w 515897"/>
                <a:gd name="connsiteY34" fmla="*/ 2033625 h 2128723"/>
                <a:gd name="connsiteX35" fmla="*/ 409651 w 515897"/>
                <a:gd name="connsiteY35" fmla="*/ 2018995 h 2128723"/>
                <a:gd name="connsiteX36" fmla="*/ 380391 w 515897"/>
                <a:gd name="connsiteY36" fmla="*/ 1975104 h 2128723"/>
                <a:gd name="connsiteX37" fmla="*/ 365760 w 515897"/>
                <a:gd name="connsiteY37" fmla="*/ 1953158 h 2128723"/>
                <a:gd name="connsiteX38" fmla="*/ 358445 w 515897"/>
                <a:gd name="connsiteY38" fmla="*/ 1931213 h 2128723"/>
                <a:gd name="connsiteX39" fmla="*/ 343815 w 515897"/>
                <a:gd name="connsiteY39" fmla="*/ 1909267 h 2128723"/>
                <a:gd name="connsiteX40" fmla="*/ 321869 w 515897"/>
                <a:gd name="connsiteY40" fmla="*/ 1843430 h 2128723"/>
                <a:gd name="connsiteX41" fmla="*/ 314554 w 515897"/>
                <a:gd name="connsiteY41" fmla="*/ 1821485 h 2128723"/>
                <a:gd name="connsiteX42" fmla="*/ 299923 w 515897"/>
                <a:gd name="connsiteY42" fmla="*/ 1806854 h 2128723"/>
                <a:gd name="connsiteX43" fmla="*/ 277978 w 515897"/>
                <a:gd name="connsiteY43" fmla="*/ 1762963 h 2128723"/>
                <a:gd name="connsiteX44" fmla="*/ 256032 w 515897"/>
                <a:gd name="connsiteY44" fmla="*/ 1719072 h 2128723"/>
                <a:gd name="connsiteX45" fmla="*/ 226771 w 515897"/>
                <a:gd name="connsiteY45" fmla="*/ 1660550 h 2128723"/>
                <a:gd name="connsiteX46" fmla="*/ 219456 w 515897"/>
                <a:gd name="connsiteY46" fmla="*/ 1631289 h 2128723"/>
                <a:gd name="connsiteX47" fmla="*/ 204826 w 515897"/>
                <a:gd name="connsiteY47" fmla="*/ 1587398 h 2128723"/>
                <a:gd name="connsiteX48" fmla="*/ 175565 w 515897"/>
                <a:gd name="connsiteY48" fmla="*/ 1499616 h 2128723"/>
                <a:gd name="connsiteX49" fmla="*/ 160935 w 515897"/>
                <a:gd name="connsiteY49" fmla="*/ 1455725 h 2128723"/>
                <a:gd name="connsiteX50" fmla="*/ 153619 w 515897"/>
                <a:gd name="connsiteY50" fmla="*/ 1433779 h 2128723"/>
                <a:gd name="connsiteX51" fmla="*/ 131674 w 515897"/>
                <a:gd name="connsiteY51" fmla="*/ 1338681 h 2128723"/>
                <a:gd name="connsiteX52" fmla="*/ 117043 w 515897"/>
                <a:gd name="connsiteY52" fmla="*/ 1192377 h 2128723"/>
                <a:gd name="connsiteX53" fmla="*/ 124359 w 515897"/>
                <a:gd name="connsiteY53" fmla="*/ 1009497 h 2128723"/>
                <a:gd name="connsiteX54" fmla="*/ 138989 w 515897"/>
                <a:gd name="connsiteY54" fmla="*/ 936345 h 2128723"/>
                <a:gd name="connsiteX55" fmla="*/ 160935 w 515897"/>
                <a:gd name="connsiteY55" fmla="*/ 804672 h 2128723"/>
                <a:gd name="connsiteX56" fmla="*/ 153619 w 515897"/>
                <a:gd name="connsiteY56" fmla="*/ 746150 h 2128723"/>
                <a:gd name="connsiteX57" fmla="*/ 146304 w 515897"/>
                <a:gd name="connsiteY57" fmla="*/ 672998 h 2128723"/>
                <a:gd name="connsiteX58" fmla="*/ 131674 w 515897"/>
                <a:gd name="connsiteY58" fmla="*/ 614477 h 2128723"/>
                <a:gd name="connsiteX59" fmla="*/ 124359 w 515897"/>
                <a:gd name="connsiteY59" fmla="*/ 555955 h 2128723"/>
                <a:gd name="connsiteX60" fmla="*/ 109728 w 515897"/>
                <a:gd name="connsiteY60" fmla="*/ 490118 h 2128723"/>
                <a:gd name="connsiteX61" fmla="*/ 95098 w 515897"/>
                <a:gd name="connsiteY61" fmla="*/ 446227 h 2128723"/>
                <a:gd name="connsiteX62" fmla="*/ 87783 w 515897"/>
                <a:gd name="connsiteY62" fmla="*/ 299923 h 2128723"/>
                <a:gd name="connsiteX63" fmla="*/ 80467 w 515897"/>
                <a:gd name="connsiteY63" fmla="*/ 263347 h 2128723"/>
                <a:gd name="connsiteX64" fmla="*/ 73152 w 515897"/>
                <a:gd name="connsiteY64" fmla="*/ 51206 h 2128723"/>
                <a:gd name="connsiteX65" fmla="*/ 65837 w 515897"/>
                <a:gd name="connsiteY65" fmla="*/ 29261 h 2128723"/>
                <a:gd name="connsiteX66" fmla="*/ 58522 w 515897"/>
                <a:gd name="connsiteY66" fmla="*/ 0 h 2128723"/>
                <a:gd name="connsiteX67" fmla="*/ 58522 w 515897"/>
                <a:gd name="connsiteY67" fmla="*/ 0 h 21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15897" h="2128723">
                  <a:moveTo>
                    <a:pt x="58522" y="0"/>
                  </a:moveTo>
                  <a:cubicBezTo>
                    <a:pt x="58522" y="24384"/>
                    <a:pt x="65134" y="17358"/>
                    <a:pt x="58522" y="146304"/>
                  </a:cubicBezTo>
                  <a:cubicBezTo>
                    <a:pt x="54898" y="216967"/>
                    <a:pt x="56634" y="287898"/>
                    <a:pt x="51207" y="358445"/>
                  </a:cubicBezTo>
                  <a:cubicBezTo>
                    <a:pt x="49300" y="383239"/>
                    <a:pt x="40664" y="407068"/>
                    <a:pt x="36576" y="431597"/>
                  </a:cubicBezTo>
                  <a:cubicBezTo>
                    <a:pt x="34138" y="446227"/>
                    <a:pt x="31359" y="460805"/>
                    <a:pt x="29261" y="475488"/>
                  </a:cubicBezTo>
                  <a:cubicBezTo>
                    <a:pt x="25088" y="504699"/>
                    <a:pt x="17512" y="572001"/>
                    <a:pt x="14631" y="599846"/>
                  </a:cubicBezTo>
                  <a:cubicBezTo>
                    <a:pt x="9588" y="648597"/>
                    <a:pt x="0" y="746150"/>
                    <a:pt x="0" y="746150"/>
                  </a:cubicBezTo>
                  <a:cubicBezTo>
                    <a:pt x="1350" y="781242"/>
                    <a:pt x="11230" y="1049664"/>
                    <a:pt x="14631" y="1097280"/>
                  </a:cubicBezTo>
                  <a:cubicBezTo>
                    <a:pt x="15688" y="1112074"/>
                    <a:pt x="19293" y="1126578"/>
                    <a:pt x="21946" y="1141171"/>
                  </a:cubicBezTo>
                  <a:cubicBezTo>
                    <a:pt x="25717" y="1161911"/>
                    <a:pt x="30706" y="1186462"/>
                    <a:pt x="36576" y="1207008"/>
                  </a:cubicBezTo>
                  <a:cubicBezTo>
                    <a:pt x="38694" y="1214422"/>
                    <a:pt x="42218" y="1221426"/>
                    <a:pt x="43891" y="1228953"/>
                  </a:cubicBezTo>
                  <a:cubicBezTo>
                    <a:pt x="47109" y="1243432"/>
                    <a:pt x="48298" y="1258301"/>
                    <a:pt x="51207" y="1272845"/>
                  </a:cubicBezTo>
                  <a:cubicBezTo>
                    <a:pt x="53179" y="1282703"/>
                    <a:pt x="56550" y="1292247"/>
                    <a:pt x="58522" y="1302105"/>
                  </a:cubicBezTo>
                  <a:cubicBezTo>
                    <a:pt x="61431" y="1316649"/>
                    <a:pt x="62240" y="1331607"/>
                    <a:pt x="65837" y="1345997"/>
                  </a:cubicBezTo>
                  <a:cubicBezTo>
                    <a:pt x="65847" y="1346038"/>
                    <a:pt x="84119" y="1400840"/>
                    <a:pt x="87783" y="1411833"/>
                  </a:cubicBezTo>
                  <a:lnTo>
                    <a:pt x="131674" y="1543507"/>
                  </a:lnTo>
                  <a:lnTo>
                    <a:pt x="153619" y="1609344"/>
                  </a:lnTo>
                  <a:lnTo>
                    <a:pt x="160935" y="1631289"/>
                  </a:lnTo>
                  <a:cubicBezTo>
                    <a:pt x="163374" y="1638604"/>
                    <a:pt x="163973" y="1646819"/>
                    <a:pt x="168250" y="1653235"/>
                  </a:cubicBezTo>
                  <a:cubicBezTo>
                    <a:pt x="173127" y="1660550"/>
                    <a:pt x="179309" y="1667147"/>
                    <a:pt x="182880" y="1675181"/>
                  </a:cubicBezTo>
                  <a:cubicBezTo>
                    <a:pt x="189143" y="1689274"/>
                    <a:pt x="188957" y="1706240"/>
                    <a:pt x="197511" y="1719072"/>
                  </a:cubicBezTo>
                  <a:cubicBezTo>
                    <a:pt x="207264" y="1733702"/>
                    <a:pt x="221210" y="1746282"/>
                    <a:pt x="226771" y="1762963"/>
                  </a:cubicBezTo>
                  <a:cubicBezTo>
                    <a:pt x="236867" y="1793249"/>
                    <a:pt x="229810" y="1778493"/>
                    <a:pt x="248717" y="1806854"/>
                  </a:cubicBezTo>
                  <a:cubicBezTo>
                    <a:pt x="273313" y="1880646"/>
                    <a:pt x="235775" y="1766157"/>
                    <a:pt x="263347" y="1858061"/>
                  </a:cubicBezTo>
                  <a:cubicBezTo>
                    <a:pt x="267778" y="1872832"/>
                    <a:pt x="267073" y="1891047"/>
                    <a:pt x="277978" y="1901952"/>
                  </a:cubicBezTo>
                  <a:lnTo>
                    <a:pt x="314554" y="1938528"/>
                  </a:lnTo>
                  <a:cubicBezTo>
                    <a:pt x="335274" y="2000688"/>
                    <a:pt x="306378" y="1924903"/>
                    <a:pt x="336499" y="1975104"/>
                  </a:cubicBezTo>
                  <a:cubicBezTo>
                    <a:pt x="340466" y="1981716"/>
                    <a:pt x="340367" y="1990152"/>
                    <a:pt x="343815" y="1997049"/>
                  </a:cubicBezTo>
                  <a:cubicBezTo>
                    <a:pt x="352037" y="2013492"/>
                    <a:pt x="366522" y="2029383"/>
                    <a:pt x="380391" y="2040941"/>
                  </a:cubicBezTo>
                  <a:cubicBezTo>
                    <a:pt x="405210" y="2061624"/>
                    <a:pt x="409618" y="2051863"/>
                    <a:pt x="431597" y="2084832"/>
                  </a:cubicBezTo>
                  <a:cubicBezTo>
                    <a:pt x="438242" y="2094800"/>
                    <a:pt x="449276" y="2114459"/>
                    <a:pt x="460858" y="2121408"/>
                  </a:cubicBezTo>
                  <a:cubicBezTo>
                    <a:pt x="467470" y="2125375"/>
                    <a:pt x="475488" y="2126285"/>
                    <a:pt x="482803" y="2128723"/>
                  </a:cubicBezTo>
                  <a:cubicBezTo>
                    <a:pt x="490118" y="2126285"/>
                    <a:pt x="501300" y="2128305"/>
                    <a:pt x="504749" y="2121408"/>
                  </a:cubicBezTo>
                  <a:cubicBezTo>
                    <a:pt x="515897" y="2099113"/>
                    <a:pt x="483848" y="2094934"/>
                    <a:pt x="475488" y="2092147"/>
                  </a:cubicBezTo>
                  <a:cubicBezTo>
                    <a:pt x="385231" y="2001890"/>
                    <a:pt x="472678" y="2094120"/>
                    <a:pt x="424282" y="2033625"/>
                  </a:cubicBezTo>
                  <a:cubicBezTo>
                    <a:pt x="419974" y="2028239"/>
                    <a:pt x="413789" y="2024512"/>
                    <a:pt x="409651" y="2018995"/>
                  </a:cubicBezTo>
                  <a:cubicBezTo>
                    <a:pt x="399101" y="2004928"/>
                    <a:pt x="390144" y="1989734"/>
                    <a:pt x="380391" y="1975104"/>
                  </a:cubicBezTo>
                  <a:lnTo>
                    <a:pt x="365760" y="1953158"/>
                  </a:lnTo>
                  <a:cubicBezTo>
                    <a:pt x="363322" y="1945843"/>
                    <a:pt x="361893" y="1938110"/>
                    <a:pt x="358445" y="1931213"/>
                  </a:cubicBezTo>
                  <a:cubicBezTo>
                    <a:pt x="354513" y="1923349"/>
                    <a:pt x="347386" y="1917301"/>
                    <a:pt x="343815" y="1909267"/>
                  </a:cubicBezTo>
                  <a:cubicBezTo>
                    <a:pt x="343808" y="1909252"/>
                    <a:pt x="325529" y="1854411"/>
                    <a:pt x="321869" y="1843430"/>
                  </a:cubicBezTo>
                  <a:cubicBezTo>
                    <a:pt x="319431" y="1836115"/>
                    <a:pt x="320006" y="1826937"/>
                    <a:pt x="314554" y="1821485"/>
                  </a:cubicBezTo>
                  <a:lnTo>
                    <a:pt x="299923" y="1806854"/>
                  </a:lnTo>
                  <a:cubicBezTo>
                    <a:pt x="281536" y="1751692"/>
                    <a:pt x="306340" y="1819689"/>
                    <a:pt x="277978" y="1762963"/>
                  </a:cubicBezTo>
                  <a:cubicBezTo>
                    <a:pt x="247700" y="1702404"/>
                    <a:pt x="297952" y="1781948"/>
                    <a:pt x="256032" y="1719072"/>
                  </a:cubicBezTo>
                  <a:cubicBezTo>
                    <a:pt x="239221" y="1668638"/>
                    <a:pt x="252307" y="1686086"/>
                    <a:pt x="226771" y="1660550"/>
                  </a:cubicBezTo>
                  <a:cubicBezTo>
                    <a:pt x="224333" y="1650796"/>
                    <a:pt x="222345" y="1640919"/>
                    <a:pt x="219456" y="1631289"/>
                  </a:cubicBezTo>
                  <a:cubicBezTo>
                    <a:pt x="215025" y="1616518"/>
                    <a:pt x="209703" y="1602028"/>
                    <a:pt x="204826" y="1587398"/>
                  </a:cubicBezTo>
                  <a:lnTo>
                    <a:pt x="175565" y="1499616"/>
                  </a:lnTo>
                  <a:lnTo>
                    <a:pt x="160935" y="1455725"/>
                  </a:lnTo>
                  <a:cubicBezTo>
                    <a:pt x="158496" y="1448410"/>
                    <a:pt x="155489" y="1441260"/>
                    <a:pt x="153619" y="1433779"/>
                  </a:cubicBezTo>
                  <a:cubicBezTo>
                    <a:pt x="148112" y="1411749"/>
                    <a:pt x="135427" y="1364951"/>
                    <a:pt x="131674" y="1338681"/>
                  </a:cubicBezTo>
                  <a:cubicBezTo>
                    <a:pt x="126531" y="1302679"/>
                    <a:pt x="120081" y="1225792"/>
                    <a:pt x="117043" y="1192377"/>
                  </a:cubicBezTo>
                  <a:cubicBezTo>
                    <a:pt x="119482" y="1131417"/>
                    <a:pt x="120431" y="1070379"/>
                    <a:pt x="124359" y="1009497"/>
                  </a:cubicBezTo>
                  <a:cubicBezTo>
                    <a:pt x="126454" y="977033"/>
                    <a:pt x="132736" y="965528"/>
                    <a:pt x="138989" y="936345"/>
                  </a:cubicBezTo>
                  <a:cubicBezTo>
                    <a:pt x="155625" y="858707"/>
                    <a:pt x="151996" y="876174"/>
                    <a:pt x="160935" y="804672"/>
                  </a:cubicBezTo>
                  <a:cubicBezTo>
                    <a:pt x="158496" y="785165"/>
                    <a:pt x="155790" y="765689"/>
                    <a:pt x="153619" y="746150"/>
                  </a:cubicBezTo>
                  <a:cubicBezTo>
                    <a:pt x="150913" y="721794"/>
                    <a:pt x="150333" y="697170"/>
                    <a:pt x="146304" y="672998"/>
                  </a:cubicBezTo>
                  <a:cubicBezTo>
                    <a:pt x="142998" y="653164"/>
                    <a:pt x="131674" y="614477"/>
                    <a:pt x="131674" y="614477"/>
                  </a:cubicBezTo>
                  <a:cubicBezTo>
                    <a:pt x="129236" y="594970"/>
                    <a:pt x="127348" y="575386"/>
                    <a:pt x="124359" y="555955"/>
                  </a:cubicBezTo>
                  <a:cubicBezTo>
                    <a:pt x="122162" y="541675"/>
                    <a:pt x="114325" y="505441"/>
                    <a:pt x="109728" y="490118"/>
                  </a:cubicBezTo>
                  <a:cubicBezTo>
                    <a:pt x="105297" y="475347"/>
                    <a:pt x="95098" y="446227"/>
                    <a:pt x="95098" y="446227"/>
                  </a:cubicBezTo>
                  <a:cubicBezTo>
                    <a:pt x="92660" y="397459"/>
                    <a:pt x="91677" y="348596"/>
                    <a:pt x="87783" y="299923"/>
                  </a:cubicBezTo>
                  <a:cubicBezTo>
                    <a:pt x="86791" y="287529"/>
                    <a:pt x="81197" y="275759"/>
                    <a:pt x="80467" y="263347"/>
                  </a:cubicBezTo>
                  <a:cubicBezTo>
                    <a:pt x="76312" y="192713"/>
                    <a:pt x="77566" y="121824"/>
                    <a:pt x="73152" y="51206"/>
                  </a:cubicBezTo>
                  <a:cubicBezTo>
                    <a:pt x="72671" y="43510"/>
                    <a:pt x="67955" y="36675"/>
                    <a:pt x="65837" y="29261"/>
                  </a:cubicBezTo>
                  <a:cubicBezTo>
                    <a:pt x="63075" y="19594"/>
                    <a:pt x="63018" y="8992"/>
                    <a:pt x="58522" y="0"/>
                  </a:cubicBezTo>
                  <a:lnTo>
                    <a:pt x="58522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 rot="360000">
              <a:off x="5604514" y="4049958"/>
              <a:ext cx="103069" cy="225901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7" name="Freeform 96"/>
            <p:cNvSpPr>
              <a:spLocks noChangeAspect="1"/>
            </p:cNvSpPr>
            <p:nvPr/>
          </p:nvSpPr>
          <p:spPr bwMode="auto">
            <a:xfrm rot="1080000">
              <a:off x="5605667" y="3933267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8" name="Freeform 97"/>
            <p:cNvSpPr>
              <a:spLocks noChangeAspect="1"/>
            </p:cNvSpPr>
            <p:nvPr/>
          </p:nvSpPr>
          <p:spPr bwMode="auto">
            <a:xfrm rot="1800000">
              <a:off x="5611384" y="4323773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0" name="Freeform 99"/>
            <p:cNvSpPr>
              <a:spLocks noChangeAspect="1"/>
            </p:cNvSpPr>
            <p:nvPr/>
          </p:nvSpPr>
          <p:spPr bwMode="auto">
            <a:xfrm rot="1080000">
              <a:off x="5648453" y="4553559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1" name="Freeform 100"/>
            <p:cNvSpPr>
              <a:spLocks noChangeAspect="1"/>
            </p:cNvSpPr>
            <p:nvPr/>
          </p:nvSpPr>
          <p:spPr bwMode="auto">
            <a:xfrm rot="1800000">
              <a:off x="5649086" y="4427194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2" name="Freeform 101"/>
            <p:cNvSpPr>
              <a:spLocks noChangeAspect="1"/>
            </p:cNvSpPr>
            <p:nvPr/>
          </p:nvSpPr>
          <p:spPr bwMode="auto">
            <a:xfrm rot="3480000">
              <a:off x="5645760" y="4503711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3" name="Freeform 102"/>
            <p:cNvSpPr>
              <a:spLocks noChangeAspect="1"/>
            </p:cNvSpPr>
            <p:nvPr/>
          </p:nvSpPr>
          <p:spPr bwMode="auto">
            <a:xfrm rot="5280000">
              <a:off x="5603629" y="4045241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4" name="Freeform 103"/>
            <p:cNvSpPr>
              <a:spLocks noChangeAspect="1"/>
            </p:cNvSpPr>
            <p:nvPr/>
          </p:nvSpPr>
          <p:spPr bwMode="auto">
            <a:xfrm rot="1800000">
              <a:off x="5611976" y="3790743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5" name="Freeform 104"/>
            <p:cNvSpPr>
              <a:spLocks noChangeAspect="1"/>
            </p:cNvSpPr>
            <p:nvPr/>
          </p:nvSpPr>
          <p:spPr bwMode="auto">
            <a:xfrm rot="3480000">
              <a:off x="5544891" y="4212563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6" name="Freeform 105"/>
            <p:cNvSpPr>
              <a:spLocks noChangeAspect="1"/>
            </p:cNvSpPr>
            <p:nvPr/>
          </p:nvSpPr>
          <p:spPr bwMode="auto">
            <a:xfrm rot="7200000">
              <a:off x="5647766" y="4620232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7" name="Freeform 106"/>
            <p:cNvSpPr>
              <a:spLocks noChangeAspect="1"/>
            </p:cNvSpPr>
            <p:nvPr/>
          </p:nvSpPr>
          <p:spPr bwMode="auto">
            <a:xfrm rot="7200000">
              <a:off x="5620483" y="4360863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8" name="Freeform 107"/>
            <p:cNvSpPr>
              <a:spLocks noChangeAspect="1"/>
            </p:cNvSpPr>
            <p:nvPr/>
          </p:nvSpPr>
          <p:spPr bwMode="auto">
            <a:xfrm rot="7200000">
              <a:off x="5644268" y="4383061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0" name="Freeform 109"/>
            <p:cNvSpPr>
              <a:spLocks noChangeAspect="1"/>
            </p:cNvSpPr>
            <p:nvPr/>
          </p:nvSpPr>
          <p:spPr bwMode="auto">
            <a:xfrm rot="7200000">
              <a:off x="5737930" y="4905709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1" name="Freeform 110"/>
            <p:cNvSpPr>
              <a:spLocks noChangeAspect="1"/>
            </p:cNvSpPr>
            <p:nvPr/>
          </p:nvSpPr>
          <p:spPr bwMode="auto">
            <a:xfrm rot="7200000">
              <a:off x="5620684" y="438274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3" name="Freeform 112"/>
            <p:cNvSpPr>
              <a:spLocks noChangeAspect="1"/>
            </p:cNvSpPr>
            <p:nvPr/>
          </p:nvSpPr>
          <p:spPr bwMode="auto">
            <a:xfrm rot="7200000">
              <a:off x="5648041" y="386036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4" name="Freeform 113"/>
            <p:cNvSpPr>
              <a:spLocks noChangeAspect="1"/>
            </p:cNvSpPr>
            <p:nvPr/>
          </p:nvSpPr>
          <p:spPr bwMode="auto">
            <a:xfrm rot="7200000">
              <a:off x="5648041" y="4002378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 bwMode="auto">
            <a:xfrm rot="7200000">
              <a:off x="5648041" y="4515459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7" name="Freeform 116"/>
            <p:cNvSpPr>
              <a:spLocks noChangeAspect="1"/>
            </p:cNvSpPr>
            <p:nvPr/>
          </p:nvSpPr>
          <p:spPr bwMode="auto">
            <a:xfrm rot="7200000">
              <a:off x="5648041" y="450974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9" name="Freeform 118"/>
            <p:cNvSpPr>
              <a:spLocks noChangeAspect="1"/>
            </p:cNvSpPr>
            <p:nvPr/>
          </p:nvSpPr>
          <p:spPr bwMode="auto">
            <a:xfrm rot="7200000">
              <a:off x="5648041" y="393180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20" name="Freeform 119"/>
            <p:cNvSpPr>
              <a:spLocks noChangeAspect="1"/>
            </p:cNvSpPr>
            <p:nvPr/>
          </p:nvSpPr>
          <p:spPr bwMode="auto">
            <a:xfrm rot="7200000">
              <a:off x="5648041" y="42889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22" name="Freeform 121"/>
            <p:cNvSpPr>
              <a:spLocks noChangeAspect="1"/>
            </p:cNvSpPr>
            <p:nvPr/>
          </p:nvSpPr>
          <p:spPr bwMode="auto">
            <a:xfrm rot="7200000">
              <a:off x="5647766" y="3931960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23" name="Freeform 122"/>
            <p:cNvSpPr>
              <a:spLocks noChangeAspect="1"/>
            </p:cNvSpPr>
            <p:nvPr/>
          </p:nvSpPr>
          <p:spPr bwMode="auto">
            <a:xfrm rot="7200000">
              <a:off x="5620959" y="3996981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pic>
        <p:nvPicPr>
          <p:cNvPr id="4098" name="Picture 4" descr="C:\Users\shereen_ng\AppData\Local\Microsoft\Windows\Temporary Internet Files\Content.IE5\4H0I1P7A\MPj04392900000[1].jpg"/>
          <p:cNvPicPr>
            <a:picLocks noChangeArrowheads="1"/>
          </p:cNvPicPr>
          <p:nvPr/>
        </p:nvPicPr>
        <p:blipFill>
          <a:blip r:embed="rId3" cstate="print"/>
          <a:srcRect l="4440"/>
          <a:stretch>
            <a:fillRect/>
          </a:stretch>
        </p:blipFill>
        <p:spPr bwMode="auto">
          <a:xfrm>
            <a:off x="0" y="642918"/>
            <a:ext cx="384048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http://www.microscopy-uk.org.uk/mag/imgnov99/cheekcellb.jpg"/>
          <p:cNvPicPr>
            <a:picLocks noChangeAspect="1" noChangeArrowheads="1"/>
          </p:cNvPicPr>
          <p:nvPr/>
        </p:nvPicPr>
        <p:blipFill>
          <a:blip r:embed="rId4" cstate="print"/>
          <a:srcRect r="27881"/>
          <a:stretch>
            <a:fillRect/>
          </a:stretch>
        </p:blipFill>
        <p:spPr bwMode="auto">
          <a:xfrm>
            <a:off x="2571736" y="1993240"/>
            <a:ext cx="1357322" cy="13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Group 124"/>
          <p:cNvGrpSpPr/>
          <p:nvPr/>
        </p:nvGrpSpPr>
        <p:grpSpPr>
          <a:xfrm>
            <a:off x="4286248" y="2143116"/>
            <a:ext cx="1104265" cy="885826"/>
            <a:chOff x="4714876" y="2143116"/>
            <a:chExt cx="1104265" cy="885826"/>
          </a:xfrm>
        </p:grpSpPr>
        <p:sp>
          <p:nvSpPr>
            <p:cNvPr id="21" name="Freeform 20"/>
            <p:cNvSpPr/>
            <p:nvPr/>
          </p:nvSpPr>
          <p:spPr bwMode="auto">
            <a:xfrm>
              <a:off x="4714876" y="2143116"/>
              <a:ext cx="1104265" cy="885826"/>
            </a:xfrm>
            <a:custGeom>
              <a:avLst/>
              <a:gdLst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40072 w 1154895"/>
                <a:gd name="connsiteY42" fmla="*/ 225631 h 926275"/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  <a:gd name="connsiteX44" fmla="*/ 28196 w 1154895"/>
                <a:gd name="connsiteY44" fmla="*/ 285008 h 926275"/>
                <a:gd name="connsiteX0" fmla="*/ 40072 w 1154895"/>
                <a:gd name="connsiteY0" fmla="*/ 225631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54895" h="926275">
                  <a:moveTo>
                    <a:pt x="40072" y="225631"/>
                  </a:moveTo>
                  <a:lnTo>
                    <a:pt x="63822" y="190005"/>
                  </a:lnTo>
                  <a:cubicBezTo>
                    <a:pt x="73597" y="182185"/>
                    <a:pt x="87228" y="180845"/>
                    <a:pt x="99448" y="178130"/>
                  </a:cubicBezTo>
                  <a:cubicBezTo>
                    <a:pt x="143470" y="168348"/>
                    <a:pt x="224624" y="159514"/>
                    <a:pt x="265703" y="154379"/>
                  </a:cubicBezTo>
                  <a:cubicBezTo>
                    <a:pt x="277578" y="150421"/>
                    <a:pt x="290133" y="148102"/>
                    <a:pt x="301329" y="142504"/>
                  </a:cubicBezTo>
                  <a:cubicBezTo>
                    <a:pt x="314095" y="136121"/>
                    <a:pt x="323913" y="124550"/>
                    <a:pt x="336955" y="118753"/>
                  </a:cubicBezTo>
                  <a:cubicBezTo>
                    <a:pt x="359833" y="108585"/>
                    <a:pt x="408207" y="95003"/>
                    <a:pt x="408207" y="95003"/>
                  </a:cubicBezTo>
                  <a:cubicBezTo>
                    <a:pt x="420082" y="87086"/>
                    <a:pt x="430715" y="76874"/>
                    <a:pt x="443833" y="71252"/>
                  </a:cubicBezTo>
                  <a:cubicBezTo>
                    <a:pt x="471458" y="59413"/>
                    <a:pt x="539020" y="53393"/>
                    <a:pt x="562586" y="47501"/>
                  </a:cubicBezTo>
                  <a:cubicBezTo>
                    <a:pt x="586874" y="41429"/>
                    <a:pt x="610087" y="31668"/>
                    <a:pt x="633838" y="23751"/>
                  </a:cubicBezTo>
                  <a:lnTo>
                    <a:pt x="669464" y="11875"/>
                  </a:lnTo>
                  <a:lnTo>
                    <a:pt x="705090" y="0"/>
                  </a:lnTo>
                  <a:cubicBezTo>
                    <a:pt x="728841" y="3958"/>
                    <a:pt x="752983" y="6035"/>
                    <a:pt x="776342" y="11875"/>
                  </a:cubicBezTo>
                  <a:cubicBezTo>
                    <a:pt x="800630" y="17947"/>
                    <a:pt x="847594" y="35626"/>
                    <a:pt x="847594" y="35626"/>
                  </a:cubicBezTo>
                  <a:cubicBezTo>
                    <a:pt x="859469" y="43543"/>
                    <a:pt x="873128" y="49285"/>
                    <a:pt x="883220" y="59377"/>
                  </a:cubicBezTo>
                  <a:cubicBezTo>
                    <a:pt x="893312" y="69469"/>
                    <a:pt x="895825" y="86087"/>
                    <a:pt x="906970" y="95003"/>
                  </a:cubicBezTo>
                  <a:cubicBezTo>
                    <a:pt x="916745" y="102823"/>
                    <a:pt x="930721" y="102920"/>
                    <a:pt x="942596" y="106878"/>
                  </a:cubicBezTo>
                  <a:cubicBezTo>
                    <a:pt x="952254" y="135852"/>
                    <a:pt x="955203" y="155111"/>
                    <a:pt x="978222" y="178130"/>
                  </a:cubicBezTo>
                  <a:cubicBezTo>
                    <a:pt x="988314" y="188222"/>
                    <a:pt x="1001973" y="193964"/>
                    <a:pt x="1013848" y="201881"/>
                  </a:cubicBezTo>
                  <a:cubicBezTo>
                    <a:pt x="1069267" y="285008"/>
                    <a:pt x="1037599" y="257299"/>
                    <a:pt x="1096976" y="296883"/>
                  </a:cubicBezTo>
                  <a:cubicBezTo>
                    <a:pt x="1100934" y="308758"/>
                    <a:pt x="1103253" y="321313"/>
                    <a:pt x="1108851" y="332509"/>
                  </a:cubicBezTo>
                  <a:cubicBezTo>
                    <a:pt x="1154895" y="424600"/>
                    <a:pt x="1114624" y="314207"/>
                    <a:pt x="1144477" y="403761"/>
                  </a:cubicBezTo>
                  <a:cubicBezTo>
                    <a:pt x="1130334" y="559323"/>
                    <a:pt x="1146427" y="492911"/>
                    <a:pt x="1108851" y="605642"/>
                  </a:cubicBezTo>
                  <a:cubicBezTo>
                    <a:pt x="1104893" y="617517"/>
                    <a:pt x="1107391" y="634325"/>
                    <a:pt x="1096976" y="641268"/>
                  </a:cubicBezTo>
                  <a:lnTo>
                    <a:pt x="1061350" y="665018"/>
                  </a:lnTo>
                  <a:cubicBezTo>
                    <a:pt x="1005931" y="748145"/>
                    <a:pt x="1037599" y="720436"/>
                    <a:pt x="978222" y="760021"/>
                  </a:cubicBezTo>
                  <a:cubicBezTo>
                    <a:pt x="955105" y="829375"/>
                    <a:pt x="984435" y="765685"/>
                    <a:pt x="930721" y="819398"/>
                  </a:cubicBezTo>
                  <a:cubicBezTo>
                    <a:pt x="920629" y="829490"/>
                    <a:pt x="919073" y="847459"/>
                    <a:pt x="906970" y="855023"/>
                  </a:cubicBezTo>
                  <a:cubicBezTo>
                    <a:pt x="906964" y="855027"/>
                    <a:pt x="817908" y="884710"/>
                    <a:pt x="800092" y="890649"/>
                  </a:cubicBezTo>
                  <a:lnTo>
                    <a:pt x="728840" y="914400"/>
                  </a:lnTo>
                  <a:lnTo>
                    <a:pt x="693214" y="926275"/>
                  </a:lnTo>
                  <a:cubicBezTo>
                    <a:pt x="621962" y="918358"/>
                    <a:pt x="547470" y="925197"/>
                    <a:pt x="479459" y="902525"/>
                  </a:cubicBezTo>
                  <a:cubicBezTo>
                    <a:pt x="467584" y="898566"/>
                    <a:pt x="456265" y="892112"/>
                    <a:pt x="443833" y="890649"/>
                  </a:cubicBezTo>
                  <a:cubicBezTo>
                    <a:pt x="388654" y="884157"/>
                    <a:pt x="332996" y="882732"/>
                    <a:pt x="277578" y="878774"/>
                  </a:cubicBezTo>
                  <a:lnTo>
                    <a:pt x="170700" y="843148"/>
                  </a:lnTo>
                  <a:lnTo>
                    <a:pt x="135074" y="831273"/>
                  </a:lnTo>
                  <a:cubicBezTo>
                    <a:pt x="127157" y="819398"/>
                    <a:pt x="122065" y="805045"/>
                    <a:pt x="111324" y="795647"/>
                  </a:cubicBezTo>
                  <a:cubicBezTo>
                    <a:pt x="89842" y="776850"/>
                    <a:pt x="40072" y="748146"/>
                    <a:pt x="40072" y="748146"/>
                  </a:cubicBezTo>
                  <a:cubicBezTo>
                    <a:pt x="11160" y="661410"/>
                    <a:pt x="22393" y="701182"/>
                    <a:pt x="4446" y="629392"/>
                  </a:cubicBezTo>
                  <a:cubicBezTo>
                    <a:pt x="18241" y="450047"/>
                    <a:pt x="0" y="523978"/>
                    <a:pt x="40072" y="403761"/>
                  </a:cubicBezTo>
                  <a:lnTo>
                    <a:pt x="51947" y="368135"/>
                  </a:lnTo>
                  <a:lnTo>
                    <a:pt x="63822" y="332509"/>
                  </a:lnTo>
                  <a:cubicBezTo>
                    <a:pt x="60742" y="314276"/>
                    <a:pt x="37426" y="276553"/>
                    <a:pt x="33468" y="258740"/>
                  </a:cubicBezTo>
                  <a:cubicBezTo>
                    <a:pt x="29510" y="240927"/>
                    <a:pt x="38971" y="231149"/>
                    <a:pt x="40072" y="225631"/>
                  </a:cubicBezTo>
                  <a:close/>
                </a:path>
              </a:pathLst>
            </a:custGeom>
            <a:solidFill>
              <a:srgbClr val="E7E1D1"/>
            </a:solidFill>
            <a:ln w="19050">
              <a:solidFill>
                <a:srgbClr val="AC9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 rot="1080000">
              <a:off x="5297171" y="2520942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 rot="1080000">
              <a:off x="4962526" y="2428866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 rot="1800000">
              <a:off x="5053966" y="2518401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 rot="3480000">
              <a:off x="4905059" y="2594919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 rot="1080000">
              <a:off x="5280661" y="2851777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6" name="Freeform 25"/>
            <p:cNvSpPr>
              <a:spLocks noChangeAspect="1"/>
            </p:cNvSpPr>
            <p:nvPr/>
          </p:nvSpPr>
          <p:spPr bwMode="auto">
            <a:xfrm rot="1800000">
              <a:off x="5365751" y="2725412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 rot="3480000">
              <a:off x="5216208" y="280192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 rot="5280000">
              <a:off x="5281614" y="2343459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 rot="1800000">
              <a:off x="5372101" y="2433946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0" name="Freeform 29"/>
            <p:cNvSpPr>
              <a:spLocks noChangeAspect="1"/>
            </p:cNvSpPr>
            <p:nvPr/>
          </p:nvSpPr>
          <p:spPr bwMode="auto">
            <a:xfrm rot="3480000">
              <a:off x="5222876" y="2510781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" name="Freeform 30"/>
            <p:cNvSpPr>
              <a:spLocks noChangeAspect="1"/>
            </p:cNvSpPr>
            <p:nvPr/>
          </p:nvSpPr>
          <p:spPr bwMode="auto">
            <a:xfrm rot="7200000">
              <a:off x="5621974" y="259745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 rot="7200000">
              <a:off x="5711826" y="2687312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 rot="7200000">
              <a:off x="5322253" y="268127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 rot="3480000">
              <a:off x="4920616" y="2801611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 rot="7200000">
              <a:off x="5415915" y="2687312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 rot="7200000">
              <a:off x="5026661" y="268096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 rot="3480000">
              <a:off x="5089843" y="2421564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 rot="7200000">
              <a:off x="5585461" y="2306946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 rot="7200000">
              <a:off x="5195571" y="2300596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0" name="Freeform 39"/>
            <p:cNvSpPr>
              <a:spLocks noChangeAspect="1"/>
            </p:cNvSpPr>
            <p:nvPr/>
          </p:nvSpPr>
          <p:spPr bwMode="auto">
            <a:xfrm rot="3480000">
              <a:off x="5089526" y="2928612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 rot="7200000">
              <a:off x="5585461" y="2813677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 rot="7200000">
              <a:off x="5195571" y="280796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 rot="3480000">
              <a:off x="5122229" y="258475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 rot="7200000">
              <a:off x="5617846" y="2469507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5" name="Freeform 44"/>
            <p:cNvSpPr>
              <a:spLocks noChangeAspect="1"/>
            </p:cNvSpPr>
            <p:nvPr/>
          </p:nvSpPr>
          <p:spPr bwMode="auto">
            <a:xfrm rot="7200000">
              <a:off x="5227956" y="24637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6" name="Freeform 45"/>
            <p:cNvSpPr>
              <a:spLocks noChangeAspect="1"/>
            </p:cNvSpPr>
            <p:nvPr/>
          </p:nvSpPr>
          <p:spPr bwMode="auto">
            <a:xfrm rot="3480000">
              <a:off x="4910774" y="241584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7" name="Freeform 46"/>
            <p:cNvSpPr>
              <a:spLocks noChangeAspect="1"/>
            </p:cNvSpPr>
            <p:nvPr/>
          </p:nvSpPr>
          <p:spPr bwMode="auto">
            <a:xfrm rot="7200000">
              <a:off x="5406709" y="2300914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8" name="Freeform 47"/>
            <p:cNvSpPr>
              <a:spLocks noChangeAspect="1"/>
            </p:cNvSpPr>
            <p:nvPr/>
          </p:nvSpPr>
          <p:spPr bwMode="auto">
            <a:xfrm rot="7200000">
              <a:off x="5016819" y="229519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sp>
        <p:nvSpPr>
          <p:cNvPr id="60" name="Oval 59"/>
          <p:cNvSpPr/>
          <p:nvPr/>
        </p:nvSpPr>
        <p:spPr>
          <a:xfrm>
            <a:off x="2928926" y="2500330"/>
            <a:ext cx="1000132" cy="785818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eart muscle"/>
          <p:cNvPicPr>
            <a:picLocks noChangeAspect="1" noChangeArrowheads="1"/>
          </p:cNvPicPr>
          <p:nvPr/>
        </p:nvPicPr>
        <p:blipFill>
          <a:blip r:embed="rId5" cstate="print"/>
          <a:srcRect l="36585" t="35715" r="26829" b="15413"/>
          <a:stretch>
            <a:fillRect/>
          </a:stretch>
        </p:blipFill>
        <p:spPr bwMode="auto">
          <a:xfrm>
            <a:off x="2571736" y="350046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neuron"/>
          <p:cNvPicPr>
            <a:picLocks noChangeAspect="1" noChangeArrowheads="1"/>
          </p:cNvPicPr>
          <p:nvPr/>
        </p:nvPicPr>
        <p:blipFill>
          <a:blip r:embed="rId6" cstate="print"/>
          <a:srcRect l="9091" r="12121"/>
          <a:stretch>
            <a:fillRect/>
          </a:stretch>
        </p:blipFill>
        <p:spPr bwMode="auto">
          <a:xfrm>
            <a:off x="2571736" y="463027"/>
            <a:ext cx="1357322" cy="13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dipose"/>
          <p:cNvPicPr>
            <a:picLocks noChangeAspect="1" noChangeArrowheads="1"/>
          </p:cNvPicPr>
          <p:nvPr/>
        </p:nvPicPr>
        <p:blipFill>
          <a:blip r:embed="rId7" cstate="print"/>
          <a:srcRect t="32500" b="2499"/>
          <a:stretch>
            <a:fillRect/>
          </a:stretch>
        </p:blipFill>
        <p:spPr bwMode="auto">
          <a:xfrm>
            <a:off x="2571736" y="5000636"/>
            <a:ext cx="1357322" cy="13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" name="Group 123"/>
          <p:cNvGrpSpPr/>
          <p:nvPr/>
        </p:nvGrpSpPr>
        <p:grpSpPr>
          <a:xfrm rot="985791">
            <a:off x="3992667" y="661286"/>
            <a:ext cx="2455468" cy="1814565"/>
            <a:chOff x="4508602" y="87387"/>
            <a:chExt cx="2455468" cy="1814565"/>
          </a:xfrm>
        </p:grpSpPr>
        <p:sp>
          <p:nvSpPr>
            <p:cNvPr id="68" name="Freeform 67"/>
            <p:cNvSpPr/>
            <p:nvPr/>
          </p:nvSpPr>
          <p:spPr>
            <a:xfrm>
              <a:off x="4508602" y="87387"/>
              <a:ext cx="2455468" cy="1814565"/>
            </a:xfrm>
            <a:custGeom>
              <a:avLst/>
              <a:gdLst>
                <a:gd name="connsiteX0" fmla="*/ 12192 w 2455468"/>
                <a:gd name="connsiteY0" fmla="*/ 271058 h 1814565"/>
                <a:gd name="connsiteX1" fmla="*/ 99974 w 2455468"/>
                <a:gd name="connsiteY1" fmla="*/ 307634 h 1814565"/>
                <a:gd name="connsiteX2" fmla="*/ 180441 w 2455468"/>
                <a:gd name="connsiteY2" fmla="*/ 322264 h 1814565"/>
                <a:gd name="connsiteX3" fmla="*/ 217017 w 2455468"/>
                <a:gd name="connsiteY3" fmla="*/ 329579 h 1814565"/>
                <a:gd name="connsiteX4" fmla="*/ 246278 w 2455468"/>
                <a:gd name="connsiteY4" fmla="*/ 336895 h 1814565"/>
                <a:gd name="connsiteX5" fmla="*/ 268224 w 2455468"/>
                <a:gd name="connsiteY5" fmla="*/ 344210 h 1814565"/>
                <a:gd name="connsiteX6" fmla="*/ 356006 w 2455468"/>
                <a:gd name="connsiteY6" fmla="*/ 358840 h 1814565"/>
                <a:gd name="connsiteX7" fmla="*/ 487680 w 2455468"/>
                <a:gd name="connsiteY7" fmla="*/ 388101 h 1814565"/>
                <a:gd name="connsiteX8" fmla="*/ 509625 w 2455468"/>
                <a:gd name="connsiteY8" fmla="*/ 395416 h 1814565"/>
                <a:gd name="connsiteX9" fmla="*/ 531571 w 2455468"/>
                <a:gd name="connsiteY9" fmla="*/ 410047 h 1814565"/>
                <a:gd name="connsiteX10" fmla="*/ 553516 w 2455468"/>
                <a:gd name="connsiteY10" fmla="*/ 417362 h 1814565"/>
                <a:gd name="connsiteX11" fmla="*/ 619353 w 2455468"/>
                <a:gd name="connsiteY11" fmla="*/ 461253 h 1814565"/>
                <a:gd name="connsiteX12" fmla="*/ 663244 w 2455468"/>
                <a:gd name="connsiteY12" fmla="*/ 490514 h 1814565"/>
                <a:gd name="connsiteX13" fmla="*/ 677875 w 2455468"/>
                <a:gd name="connsiteY13" fmla="*/ 505144 h 1814565"/>
                <a:gd name="connsiteX14" fmla="*/ 721766 w 2455468"/>
                <a:gd name="connsiteY14" fmla="*/ 534405 h 1814565"/>
                <a:gd name="connsiteX15" fmla="*/ 751027 w 2455468"/>
                <a:gd name="connsiteY15" fmla="*/ 570981 h 1814565"/>
                <a:gd name="connsiteX16" fmla="*/ 780288 w 2455468"/>
                <a:gd name="connsiteY16" fmla="*/ 607557 h 1814565"/>
                <a:gd name="connsiteX17" fmla="*/ 787603 w 2455468"/>
                <a:gd name="connsiteY17" fmla="*/ 629503 h 1814565"/>
                <a:gd name="connsiteX18" fmla="*/ 809548 w 2455468"/>
                <a:gd name="connsiteY18" fmla="*/ 673394 h 1814565"/>
                <a:gd name="connsiteX19" fmla="*/ 809548 w 2455468"/>
                <a:gd name="connsiteY19" fmla="*/ 848959 h 1814565"/>
                <a:gd name="connsiteX20" fmla="*/ 794918 w 2455468"/>
                <a:gd name="connsiteY20" fmla="*/ 966002 h 1814565"/>
                <a:gd name="connsiteX21" fmla="*/ 787603 w 2455468"/>
                <a:gd name="connsiteY21" fmla="*/ 987947 h 1814565"/>
                <a:gd name="connsiteX22" fmla="*/ 772972 w 2455468"/>
                <a:gd name="connsiteY22" fmla="*/ 1046469 h 1814565"/>
                <a:gd name="connsiteX23" fmla="*/ 751027 w 2455468"/>
                <a:gd name="connsiteY23" fmla="*/ 1119621 h 1814565"/>
                <a:gd name="connsiteX24" fmla="*/ 743712 w 2455468"/>
                <a:gd name="connsiteY24" fmla="*/ 1141567 h 1814565"/>
                <a:gd name="connsiteX25" fmla="*/ 729081 w 2455468"/>
                <a:gd name="connsiteY25" fmla="*/ 1163512 h 1814565"/>
                <a:gd name="connsiteX26" fmla="*/ 721766 w 2455468"/>
                <a:gd name="connsiteY26" fmla="*/ 1185458 h 1814565"/>
                <a:gd name="connsiteX27" fmla="*/ 714451 w 2455468"/>
                <a:gd name="connsiteY27" fmla="*/ 1214719 h 1814565"/>
                <a:gd name="connsiteX28" fmla="*/ 699820 w 2455468"/>
                <a:gd name="connsiteY28" fmla="*/ 1236664 h 1814565"/>
                <a:gd name="connsiteX29" fmla="*/ 663244 w 2455468"/>
                <a:gd name="connsiteY29" fmla="*/ 1346392 h 1814565"/>
                <a:gd name="connsiteX30" fmla="*/ 648614 w 2455468"/>
                <a:gd name="connsiteY30" fmla="*/ 1390283 h 1814565"/>
                <a:gd name="connsiteX31" fmla="*/ 641299 w 2455468"/>
                <a:gd name="connsiteY31" fmla="*/ 1412229 h 1814565"/>
                <a:gd name="connsiteX32" fmla="*/ 633984 w 2455468"/>
                <a:gd name="connsiteY32" fmla="*/ 1441490 h 1814565"/>
                <a:gd name="connsiteX33" fmla="*/ 619353 w 2455468"/>
                <a:gd name="connsiteY33" fmla="*/ 1485381 h 1814565"/>
                <a:gd name="connsiteX34" fmla="*/ 604723 w 2455468"/>
                <a:gd name="connsiteY34" fmla="*/ 1529272 h 1814565"/>
                <a:gd name="connsiteX35" fmla="*/ 597408 w 2455468"/>
                <a:gd name="connsiteY35" fmla="*/ 1551218 h 1814565"/>
                <a:gd name="connsiteX36" fmla="*/ 590092 w 2455468"/>
                <a:gd name="connsiteY36" fmla="*/ 1587794 h 1814565"/>
                <a:gd name="connsiteX37" fmla="*/ 575462 w 2455468"/>
                <a:gd name="connsiteY37" fmla="*/ 1631685 h 1814565"/>
                <a:gd name="connsiteX38" fmla="*/ 568147 w 2455468"/>
                <a:gd name="connsiteY38" fmla="*/ 1660946 h 1814565"/>
                <a:gd name="connsiteX39" fmla="*/ 553516 w 2455468"/>
                <a:gd name="connsiteY39" fmla="*/ 1704837 h 1814565"/>
                <a:gd name="connsiteX40" fmla="*/ 538886 w 2455468"/>
                <a:gd name="connsiteY40" fmla="*/ 1748728 h 1814565"/>
                <a:gd name="connsiteX41" fmla="*/ 524256 w 2455468"/>
                <a:gd name="connsiteY41" fmla="*/ 1792619 h 1814565"/>
                <a:gd name="connsiteX42" fmla="*/ 516940 w 2455468"/>
                <a:gd name="connsiteY42" fmla="*/ 1814565 h 1814565"/>
                <a:gd name="connsiteX43" fmla="*/ 524256 w 2455468"/>
                <a:gd name="connsiteY43" fmla="*/ 1792619 h 1814565"/>
                <a:gd name="connsiteX44" fmla="*/ 531571 w 2455468"/>
                <a:gd name="connsiteY44" fmla="*/ 1770674 h 1814565"/>
                <a:gd name="connsiteX45" fmla="*/ 546201 w 2455468"/>
                <a:gd name="connsiteY45" fmla="*/ 1726783 h 1814565"/>
                <a:gd name="connsiteX46" fmla="*/ 553516 w 2455468"/>
                <a:gd name="connsiteY46" fmla="*/ 1704837 h 1814565"/>
                <a:gd name="connsiteX47" fmla="*/ 568147 w 2455468"/>
                <a:gd name="connsiteY47" fmla="*/ 1682891 h 1814565"/>
                <a:gd name="connsiteX48" fmla="*/ 590092 w 2455468"/>
                <a:gd name="connsiteY48" fmla="*/ 1617055 h 1814565"/>
                <a:gd name="connsiteX49" fmla="*/ 604723 w 2455468"/>
                <a:gd name="connsiteY49" fmla="*/ 1573163 h 1814565"/>
                <a:gd name="connsiteX50" fmla="*/ 619353 w 2455468"/>
                <a:gd name="connsiteY50" fmla="*/ 1521957 h 1814565"/>
                <a:gd name="connsiteX51" fmla="*/ 626668 w 2455468"/>
                <a:gd name="connsiteY51" fmla="*/ 1492696 h 1814565"/>
                <a:gd name="connsiteX52" fmla="*/ 641299 w 2455468"/>
                <a:gd name="connsiteY52" fmla="*/ 1448805 h 1814565"/>
                <a:gd name="connsiteX53" fmla="*/ 648614 w 2455468"/>
                <a:gd name="connsiteY53" fmla="*/ 1426859 h 1814565"/>
                <a:gd name="connsiteX54" fmla="*/ 655929 w 2455468"/>
                <a:gd name="connsiteY54" fmla="*/ 1397599 h 1814565"/>
                <a:gd name="connsiteX55" fmla="*/ 670560 w 2455468"/>
                <a:gd name="connsiteY55" fmla="*/ 1353707 h 1814565"/>
                <a:gd name="connsiteX56" fmla="*/ 692505 w 2455468"/>
                <a:gd name="connsiteY56" fmla="*/ 1280555 h 1814565"/>
                <a:gd name="connsiteX57" fmla="*/ 699820 w 2455468"/>
                <a:gd name="connsiteY57" fmla="*/ 1258610 h 1814565"/>
                <a:gd name="connsiteX58" fmla="*/ 714451 w 2455468"/>
                <a:gd name="connsiteY58" fmla="*/ 1243979 h 1814565"/>
                <a:gd name="connsiteX59" fmla="*/ 736396 w 2455468"/>
                <a:gd name="connsiteY59" fmla="*/ 1207403 h 1814565"/>
                <a:gd name="connsiteX60" fmla="*/ 743712 w 2455468"/>
                <a:gd name="connsiteY60" fmla="*/ 1185458 h 1814565"/>
                <a:gd name="connsiteX61" fmla="*/ 758342 w 2455468"/>
                <a:gd name="connsiteY61" fmla="*/ 1170827 h 1814565"/>
                <a:gd name="connsiteX62" fmla="*/ 772972 w 2455468"/>
                <a:gd name="connsiteY62" fmla="*/ 1148882 h 1814565"/>
                <a:gd name="connsiteX63" fmla="*/ 787603 w 2455468"/>
                <a:gd name="connsiteY63" fmla="*/ 1134251 h 1814565"/>
                <a:gd name="connsiteX64" fmla="*/ 802233 w 2455468"/>
                <a:gd name="connsiteY64" fmla="*/ 1112306 h 1814565"/>
                <a:gd name="connsiteX65" fmla="*/ 838809 w 2455468"/>
                <a:gd name="connsiteY65" fmla="*/ 1075730 h 1814565"/>
                <a:gd name="connsiteX66" fmla="*/ 853440 w 2455468"/>
                <a:gd name="connsiteY66" fmla="*/ 1061099 h 1814565"/>
                <a:gd name="connsiteX67" fmla="*/ 882700 w 2455468"/>
                <a:gd name="connsiteY67" fmla="*/ 1024523 h 1814565"/>
                <a:gd name="connsiteX68" fmla="*/ 897331 w 2455468"/>
                <a:gd name="connsiteY68" fmla="*/ 1002578 h 1814565"/>
                <a:gd name="connsiteX69" fmla="*/ 919276 w 2455468"/>
                <a:gd name="connsiteY69" fmla="*/ 987947 h 1814565"/>
                <a:gd name="connsiteX70" fmla="*/ 933907 w 2455468"/>
                <a:gd name="connsiteY70" fmla="*/ 973317 h 1814565"/>
                <a:gd name="connsiteX71" fmla="*/ 955852 w 2455468"/>
                <a:gd name="connsiteY71" fmla="*/ 958687 h 1814565"/>
                <a:gd name="connsiteX72" fmla="*/ 970483 w 2455468"/>
                <a:gd name="connsiteY72" fmla="*/ 944056 h 1814565"/>
                <a:gd name="connsiteX73" fmla="*/ 992428 w 2455468"/>
                <a:gd name="connsiteY73" fmla="*/ 929426 h 1814565"/>
                <a:gd name="connsiteX74" fmla="*/ 1029004 w 2455468"/>
                <a:gd name="connsiteY74" fmla="*/ 892850 h 1814565"/>
                <a:gd name="connsiteX75" fmla="*/ 1043635 w 2455468"/>
                <a:gd name="connsiteY75" fmla="*/ 878219 h 1814565"/>
                <a:gd name="connsiteX76" fmla="*/ 1087526 w 2455468"/>
                <a:gd name="connsiteY76" fmla="*/ 848959 h 1814565"/>
                <a:gd name="connsiteX77" fmla="*/ 1102156 w 2455468"/>
                <a:gd name="connsiteY77" fmla="*/ 834328 h 1814565"/>
                <a:gd name="connsiteX78" fmla="*/ 1124102 w 2455468"/>
                <a:gd name="connsiteY78" fmla="*/ 827013 h 1814565"/>
                <a:gd name="connsiteX79" fmla="*/ 1146048 w 2455468"/>
                <a:gd name="connsiteY79" fmla="*/ 812383 h 1814565"/>
                <a:gd name="connsiteX80" fmla="*/ 1160678 w 2455468"/>
                <a:gd name="connsiteY80" fmla="*/ 797752 h 1814565"/>
                <a:gd name="connsiteX81" fmla="*/ 1182624 w 2455468"/>
                <a:gd name="connsiteY81" fmla="*/ 790437 h 1814565"/>
                <a:gd name="connsiteX82" fmla="*/ 1248460 w 2455468"/>
                <a:gd name="connsiteY82" fmla="*/ 753861 h 1814565"/>
                <a:gd name="connsiteX83" fmla="*/ 1306982 w 2455468"/>
                <a:gd name="connsiteY83" fmla="*/ 724600 h 1814565"/>
                <a:gd name="connsiteX84" fmla="*/ 1328928 w 2455468"/>
                <a:gd name="connsiteY84" fmla="*/ 709970 h 1814565"/>
                <a:gd name="connsiteX85" fmla="*/ 1372819 w 2455468"/>
                <a:gd name="connsiteY85" fmla="*/ 695339 h 1814565"/>
                <a:gd name="connsiteX86" fmla="*/ 1394764 w 2455468"/>
                <a:gd name="connsiteY86" fmla="*/ 680709 h 1814565"/>
                <a:gd name="connsiteX87" fmla="*/ 1438656 w 2455468"/>
                <a:gd name="connsiteY87" fmla="*/ 666079 h 1814565"/>
                <a:gd name="connsiteX88" fmla="*/ 1460601 w 2455468"/>
                <a:gd name="connsiteY88" fmla="*/ 651448 h 1814565"/>
                <a:gd name="connsiteX89" fmla="*/ 1526438 w 2455468"/>
                <a:gd name="connsiteY89" fmla="*/ 629503 h 1814565"/>
                <a:gd name="connsiteX90" fmla="*/ 1570329 w 2455468"/>
                <a:gd name="connsiteY90" fmla="*/ 614872 h 1814565"/>
                <a:gd name="connsiteX91" fmla="*/ 1592275 w 2455468"/>
                <a:gd name="connsiteY91" fmla="*/ 607557 h 1814565"/>
                <a:gd name="connsiteX92" fmla="*/ 1650796 w 2455468"/>
                <a:gd name="connsiteY92" fmla="*/ 592927 h 1814565"/>
                <a:gd name="connsiteX93" fmla="*/ 1680057 w 2455468"/>
                <a:gd name="connsiteY93" fmla="*/ 585611 h 1814565"/>
                <a:gd name="connsiteX94" fmla="*/ 1760524 w 2455468"/>
                <a:gd name="connsiteY94" fmla="*/ 563666 h 1814565"/>
                <a:gd name="connsiteX95" fmla="*/ 1906828 w 2455468"/>
                <a:gd name="connsiteY95" fmla="*/ 527090 h 1814565"/>
                <a:gd name="connsiteX96" fmla="*/ 1936089 w 2455468"/>
                <a:gd name="connsiteY96" fmla="*/ 519775 h 1814565"/>
                <a:gd name="connsiteX97" fmla="*/ 1958035 w 2455468"/>
                <a:gd name="connsiteY97" fmla="*/ 512459 h 1814565"/>
                <a:gd name="connsiteX98" fmla="*/ 2016556 w 2455468"/>
                <a:gd name="connsiteY98" fmla="*/ 497829 h 1814565"/>
                <a:gd name="connsiteX99" fmla="*/ 2045817 w 2455468"/>
                <a:gd name="connsiteY99" fmla="*/ 490514 h 1814565"/>
                <a:gd name="connsiteX100" fmla="*/ 2067763 w 2455468"/>
                <a:gd name="connsiteY100" fmla="*/ 483199 h 1814565"/>
                <a:gd name="connsiteX101" fmla="*/ 2111654 w 2455468"/>
                <a:gd name="connsiteY101" fmla="*/ 475883 h 1814565"/>
                <a:gd name="connsiteX102" fmla="*/ 2177491 w 2455468"/>
                <a:gd name="connsiteY102" fmla="*/ 461253 h 1814565"/>
                <a:gd name="connsiteX103" fmla="*/ 2353056 w 2455468"/>
                <a:gd name="connsiteY103" fmla="*/ 446623 h 1814565"/>
                <a:gd name="connsiteX104" fmla="*/ 2433523 w 2455468"/>
                <a:gd name="connsiteY104" fmla="*/ 431992 h 1814565"/>
                <a:gd name="connsiteX105" fmla="*/ 2455468 w 2455468"/>
                <a:gd name="connsiteY105" fmla="*/ 424677 h 1814565"/>
                <a:gd name="connsiteX106" fmla="*/ 2433523 w 2455468"/>
                <a:gd name="connsiteY106" fmla="*/ 439307 h 1814565"/>
                <a:gd name="connsiteX107" fmla="*/ 2353056 w 2455468"/>
                <a:gd name="connsiteY107" fmla="*/ 453938 h 1814565"/>
                <a:gd name="connsiteX108" fmla="*/ 2184806 w 2455468"/>
                <a:gd name="connsiteY108" fmla="*/ 468568 h 1814565"/>
                <a:gd name="connsiteX109" fmla="*/ 2067763 w 2455468"/>
                <a:gd name="connsiteY109" fmla="*/ 483199 h 1814565"/>
                <a:gd name="connsiteX110" fmla="*/ 2009241 w 2455468"/>
                <a:gd name="connsiteY110" fmla="*/ 497829 h 1814565"/>
                <a:gd name="connsiteX111" fmla="*/ 1987296 w 2455468"/>
                <a:gd name="connsiteY111" fmla="*/ 505144 h 1814565"/>
                <a:gd name="connsiteX112" fmla="*/ 1958035 w 2455468"/>
                <a:gd name="connsiteY112" fmla="*/ 512459 h 1814565"/>
                <a:gd name="connsiteX113" fmla="*/ 1914144 w 2455468"/>
                <a:gd name="connsiteY113" fmla="*/ 527090 h 1814565"/>
                <a:gd name="connsiteX114" fmla="*/ 1840992 w 2455468"/>
                <a:gd name="connsiteY114" fmla="*/ 541720 h 1814565"/>
                <a:gd name="connsiteX115" fmla="*/ 1782470 w 2455468"/>
                <a:gd name="connsiteY115" fmla="*/ 556351 h 1814565"/>
                <a:gd name="connsiteX116" fmla="*/ 1753209 w 2455468"/>
                <a:gd name="connsiteY116" fmla="*/ 563666 h 1814565"/>
                <a:gd name="connsiteX117" fmla="*/ 1680057 w 2455468"/>
                <a:gd name="connsiteY117" fmla="*/ 570981 h 1814565"/>
                <a:gd name="connsiteX118" fmla="*/ 1628851 w 2455468"/>
                <a:gd name="connsiteY118" fmla="*/ 578296 h 1814565"/>
                <a:gd name="connsiteX119" fmla="*/ 1592275 w 2455468"/>
                <a:gd name="connsiteY119" fmla="*/ 585611 h 1814565"/>
                <a:gd name="connsiteX120" fmla="*/ 1504492 w 2455468"/>
                <a:gd name="connsiteY120" fmla="*/ 592927 h 1814565"/>
                <a:gd name="connsiteX121" fmla="*/ 1372819 w 2455468"/>
                <a:gd name="connsiteY121" fmla="*/ 585611 h 1814565"/>
                <a:gd name="connsiteX122" fmla="*/ 1328928 w 2455468"/>
                <a:gd name="connsiteY122" fmla="*/ 570981 h 1814565"/>
                <a:gd name="connsiteX123" fmla="*/ 1306982 w 2455468"/>
                <a:gd name="connsiteY123" fmla="*/ 563666 h 1814565"/>
                <a:gd name="connsiteX124" fmla="*/ 1263091 w 2455468"/>
                <a:gd name="connsiteY124" fmla="*/ 534405 h 1814565"/>
                <a:gd name="connsiteX125" fmla="*/ 1241145 w 2455468"/>
                <a:gd name="connsiteY125" fmla="*/ 497829 h 1814565"/>
                <a:gd name="connsiteX126" fmla="*/ 1233830 w 2455468"/>
                <a:gd name="connsiteY126" fmla="*/ 475883 h 1814565"/>
                <a:gd name="connsiteX127" fmla="*/ 1248460 w 2455468"/>
                <a:gd name="connsiteY127" fmla="*/ 380786 h 1814565"/>
                <a:gd name="connsiteX128" fmla="*/ 1263091 w 2455468"/>
                <a:gd name="connsiteY128" fmla="*/ 336895 h 1814565"/>
                <a:gd name="connsiteX129" fmla="*/ 1292352 w 2455468"/>
                <a:gd name="connsiteY129" fmla="*/ 307634 h 1814565"/>
                <a:gd name="connsiteX130" fmla="*/ 1321612 w 2455468"/>
                <a:gd name="connsiteY130" fmla="*/ 263743 h 1814565"/>
                <a:gd name="connsiteX131" fmla="*/ 1372819 w 2455468"/>
                <a:gd name="connsiteY131" fmla="*/ 212536 h 1814565"/>
                <a:gd name="connsiteX132" fmla="*/ 1394764 w 2455468"/>
                <a:gd name="connsiteY132" fmla="*/ 190591 h 1814565"/>
                <a:gd name="connsiteX133" fmla="*/ 1409395 w 2455468"/>
                <a:gd name="connsiteY133" fmla="*/ 175960 h 1814565"/>
                <a:gd name="connsiteX134" fmla="*/ 1431340 w 2455468"/>
                <a:gd name="connsiteY134" fmla="*/ 161330 h 1814565"/>
                <a:gd name="connsiteX135" fmla="*/ 1467916 w 2455468"/>
                <a:gd name="connsiteY135" fmla="*/ 124754 h 1814565"/>
                <a:gd name="connsiteX136" fmla="*/ 1511808 w 2455468"/>
                <a:gd name="connsiteY136" fmla="*/ 95493 h 1814565"/>
                <a:gd name="connsiteX137" fmla="*/ 1533753 w 2455468"/>
                <a:gd name="connsiteY137" fmla="*/ 80863 h 1814565"/>
                <a:gd name="connsiteX138" fmla="*/ 1570329 w 2455468"/>
                <a:gd name="connsiteY138" fmla="*/ 44287 h 1814565"/>
                <a:gd name="connsiteX139" fmla="*/ 1614220 w 2455468"/>
                <a:gd name="connsiteY139" fmla="*/ 15026 h 1814565"/>
                <a:gd name="connsiteX140" fmla="*/ 1636166 w 2455468"/>
                <a:gd name="connsiteY140" fmla="*/ 7711 h 1814565"/>
                <a:gd name="connsiteX141" fmla="*/ 1592275 w 2455468"/>
                <a:gd name="connsiteY141" fmla="*/ 29656 h 1814565"/>
                <a:gd name="connsiteX142" fmla="*/ 1555699 w 2455468"/>
                <a:gd name="connsiteY142" fmla="*/ 58917 h 1814565"/>
                <a:gd name="connsiteX143" fmla="*/ 1541068 w 2455468"/>
                <a:gd name="connsiteY143" fmla="*/ 73547 h 1814565"/>
                <a:gd name="connsiteX144" fmla="*/ 1497177 w 2455468"/>
                <a:gd name="connsiteY144" fmla="*/ 95493 h 1814565"/>
                <a:gd name="connsiteX145" fmla="*/ 1475232 w 2455468"/>
                <a:gd name="connsiteY145" fmla="*/ 110123 h 1814565"/>
                <a:gd name="connsiteX146" fmla="*/ 1460601 w 2455468"/>
                <a:gd name="connsiteY146" fmla="*/ 124754 h 1814565"/>
                <a:gd name="connsiteX147" fmla="*/ 1394764 w 2455468"/>
                <a:gd name="connsiteY147" fmla="*/ 168645 h 1814565"/>
                <a:gd name="connsiteX148" fmla="*/ 1372819 w 2455468"/>
                <a:gd name="connsiteY148" fmla="*/ 183275 h 1814565"/>
                <a:gd name="connsiteX149" fmla="*/ 1336243 w 2455468"/>
                <a:gd name="connsiteY149" fmla="*/ 212536 h 1814565"/>
                <a:gd name="connsiteX150" fmla="*/ 1321612 w 2455468"/>
                <a:gd name="connsiteY150" fmla="*/ 227167 h 1814565"/>
                <a:gd name="connsiteX151" fmla="*/ 1299667 w 2455468"/>
                <a:gd name="connsiteY151" fmla="*/ 241797 h 1814565"/>
                <a:gd name="connsiteX152" fmla="*/ 1270406 w 2455468"/>
                <a:gd name="connsiteY152" fmla="*/ 271058 h 1814565"/>
                <a:gd name="connsiteX153" fmla="*/ 1255776 w 2455468"/>
                <a:gd name="connsiteY153" fmla="*/ 293003 h 1814565"/>
                <a:gd name="connsiteX154" fmla="*/ 1211884 w 2455468"/>
                <a:gd name="connsiteY154" fmla="*/ 322264 h 1814565"/>
                <a:gd name="connsiteX155" fmla="*/ 1197254 w 2455468"/>
                <a:gd name="connsiteY155" fmla="*/ 336895 h 1814565"/>
                <a:gd name="connsiteX156" fmla="*/ 1153363 w 2455468"/>
                <a:gd name="connsiteY156" fmla="*/ 366155 h 1814565"/>
                <a:gd name="connsiteX157" fmla="*/ 1131417 w 2455468"/>
                <a:gd name="connsiteY157" fmla="*/ 380786 h 1814565"/>
                <a:gd name="connsiteX158" fmla="*/ 1065580 w 2455468"/>
                <a:gd name="connsiteY158" fmla="*/ 402731 h 1814565"/>
                <a:gd name="connsiteX159" fmla="*/ 1021689 w 2455468"/>
                <a:gd name="connsiteY159" fmla="*/ 417362 h 1814565"/>
                <a:gd name="connsiteX160" fmla="*/ 999744 w 2455468"/>
                <a:gd name="connsiteY160" fmla="*/ 424677 h 1814565"/>
                <a:gd name="connsiteX161" fmla="*/ 772972 w 2455468"/>
                <a:gd name="connsiteY161" fmla="*/ 410047 h 1814565"/>
                <a:gd name="connsiteX162" fmla="*/ 546201 w 2455468"/>
                <a:gd name="connsiteY162" fmla="*/ 395416 h 1814565"/>
                <a:gd name="connsiteX163" fmla="*/ 509625 w 2455468"/>
                <a:gd name="connsiteY163" fmla="*/ 388101 h 1814565"/>
                <a:gd name="connsiteX164" fmla="*/ 429158 w 2455468"/>
                <a:gd name="connsiteY164" fmla="*/ 366155 h 1814565"/>
                <a:gd name="connsiteX165" fmla="*/ 385267 w 2455468"/>
                <a:gd name="connsiteY165" fmla="*/ 358840 h 1814565"/>
                <a:gd name="connsiteX166" fmla="*/ 319430 w 2455468"/>
                <a:gd name="connsiteY166" fmla="*/ 344210 h 1814565"/>
                <a:gd name="connsiteX167" fmla="*/ 202387 w 2455468"/>
                <a:gd name="connsiteY167" fmla="*/ 329579 h 1814565"/>
                <a:gd name="connsiteX168" fmla="*/ 173126 w 2455468"/>
                <a:gd name="connsiteY168" fmla="*/ 322264 h 1814565"/>
                <a:gd name="connsiteX169" fmla="*/ 129235 w 2455468"/>
                <a:gd name="connsiteY169" fmla="*/ 314949 h 1814565"/>
                <a:gd name="connsiteX170" fmla="*/ 99974 w 2455468"/>
                <a:gd name="connsiteY170" fmla="*/ 307634 h 1814565"/>
                <a:gd name="connsiteX171" fmla="*/ 26822 w 2455468"/>
                <a:gd name="connsiteY171" fmla="*/ 293003 h 1814565"/>
                <a:gd name="connsiteX172" fmla="*/ 12192 w 2455468"/>
                <a:gd name="connsiteY172" fmla="*/ 271058 h 181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455468" h="1814565">
                  <a:moveTo>
                    <a:pt x="12192" y="271058"/>
                  </a:moveTo>
                  <a:cubicBezTo>
                    <a:pt x="24384" y="273496"/>
                    <a:pt x="74411" y="301244"/>
                    <a:pt x="99974" y="307634"/>
                  </a:cubicBezTo>
                  <a:cubicBezTo>
                    <a:pt x="124067" y="313657"/>
                    <a:pt x="156527" y="317916"/>
                    <a:pt x="180441" y="322264"/>
                  </a:cubicBezTo>
                  <a:cubicBezTo>
                    <a:pt x="192674" y="324488"/>
                    <a:pt x="204880" y="326882"/>
                    <a:pt x="217017" y="329579"/>
                  </a:cubicBezTo>
                  <a:cubicBezTo>
                    <a:pt x="226831" y="331760"/>
                    <a:pt x="236611" y="334133"/>
                    <a:pt x="246278" y="336895"/>
                  </a:cubicBezTo>
                  <a:cubicBezTo>
                    <a:pt x="253692" y="339013"/>
                    <a:pt x="260663" y="342698"/>
                    <a:pt x="268224" y="344210"/>
                  </a:cubicBezTo>
                  <a:cubicBezTo>
                    <a:pt x="297312" y="350027"/>
                    <a:pt x="326918" y="353022"/>
                    <a:pt x="356006" y="358840"/>
                  </a:cubicBezTo>
                  <a:cubicBezTo>
                    <a:pt x="384985" y="364636"/>
                    <a:pt x="456696" y="377773"/>
                    <a:pt x="487680" y="388101"/>
                  </a:cubicBezTo>
                  <a:lnTo>
                    <a:pt x="509625" y="395416"/>
                  </a:lnTo>
                  <a:cubicBezTo>
                    <a:pt x="516940" y="400293"/>
                    <a:pt x="523707" y="406115"/>
                    <a:pt x="531571" y="410047"/>
                  </a:cubicBezTo>
                  <a:cubicBezTo>
                    <a:pt x="538468" y="413495"/>
                    <a:pt x="546776" y="413617"/>
                    <a:pt x="553516" y="417362"/>
                  </a:cubicBezTo>
                  <a:cubicBezTo>
                    <a:pt x="553523" y="417366"/>
                    <a:pt x="608377" y="453936"/>
                    <a:pt x="619353" y="461253"/>
                  </a:cubicBezTo>
                  <a:cubicBezTo>
                    <a:pt x="619361" y="461258"/>
                    <a:pt x="663237" y="490507"/>
                    <a:pt x="663244" y="490514"/>
                  </a:cubicBezTo>
                  <a:cubicBezTo>
                    <a:pt x="668121" y="495391"/>
                    <a:pt x="672357" y="501006"/>
                    <a:pt x="677875" y="505144"/>
                  </a:cubicBezTo>
                  <a:cubicBezTo>
                    <a:pt x="691942" y="515694"/>
                    <a:pt x="721766" y="534405"/>
                    <a:pt x="721766" y="534405"/>
                  </a:cubicBezTo>
                  <a:cubicBezTo>
                    <a:pt x="766796" y="601953"/>
                    <a:pt x="709332" y="518863"/>
                    <a:pt x="751027" y="570981"/>
                  </a:cubicBezTo>
                  <a:cubicBezTo>
                    <a:pt x="787939" y="617121"/>
                    <a:pt x="744961" y="572233"/>
                    <a:pt x="780288" y="607557"/>
                  </a:cubicBezTo>
                  <a:cubicBezTo>
                    <a:pt x="782726" y="614872"/>
                    <a:pt x="784155" y="622606"/>
                    <a:pt x="787603" y="629503"/>
                  </a:cubicBezTo>
                  <a:cubicBezTo>
                    <a:pt x="815964" y="686226"/>
                    <a:pt x="791161" y="618231"/>
                    <a:pt x="809548" y="673394"/>
                  </a:cubicBezTo>
                  <a:cubicBezTo>
                    <a:pt x="821100" y="765796"/>
                    <a:pt x="819310" y="722053"/>
                    <a:pt x="809548" y="848959"/>
                  </a:cubicBezTo>
                  <a:cubicBezTo>
                    <a:pt x="807167" y="879911"/>
                    <a:pt x="802382" y="932413"/>
                    <a:pt x="794918" y="966002"/>
                  </a:cubicBezTo>
                  <a:cubicBezTo>
                    <a:pt x="793245" y="973529"/>
                    <a:pt x="789632" y="980508"/>
                    <a:pt x="787603" y="987947"/>
                  </a:cubicBezTo>
                  <a:cubicBezTo>
                    <a:pt x="782312" y="1007346"/>
                    <a:pt x="777849" y="1026962"/>
                    <a:pt x="772972" y="1046469"/>
                  </a:cubicBezTo>
                  <a:cubicBezTo>
                    <a:pt x="761915" y="1090698"/>
                    <a:pt x="768840" y="1066181"/>
                    <a:pt x="751027" y="1119621"/>
                  </a:cubicBezTo>
                  <a:cubicBezTo>
                    <a:pt x="748589" y="1126936"/>
                    <a:pt x="747989" y="1135151"/>
                    <a:pt x="743712" y="1141567"/>
                  </a:cubicBezTo>
                  <a:lnTo>
                    <a:pt x="729081" y="1163512"/>
                  </a:lnTo>
                  <a:cubicBezTo>
                    <a:pt x="726643" y="1170827"/>
                    <a:pt x="723884" y="1178044"/>
                    <a:pt x="721766" y="1185458"/>
                  </a:cubicBezTo>
                  <a:cubicBezTo>
                    <a:pt x="719004" y="1195125"/>
                    <a:pt x="718411" y="1205478"/>
                    <a:pt x="714451" y="1214719"/>
                  </a:cubicBezTo>
                  <a:cubicBezTo>
                    <a:pt x="710988" y="1222800"/>
                    <a:pt x="704697" y="1229349"/>
                    <a:pt x="699820" y="1236664"/>
                  </a:cubicBezTo>
                  <a:lnTo>
                    <a:pt x="663244" y="1346392"/>
                  </a:lnTo>
                  <a:lnTo>
                    <a:pt x="648614" y="1390283"/>
                  </a:lnTo>
                  <a:cubicBezTo>
                    <a:pt x="646176" y="1397598"/>
                    <a:pt x="643169" y="1404748"/>
                    <a:pt x="641299" y="1412229"/>
                  </a:cubicBezTo>
                  <a:cubicBezTo>
                    <a:pt x="638861" y="1421983"/>
                    <a:pt x="636873" y="1431860"/>
                    <a:pt x="633984" y="1441490"/>
                  </a:cubicBezTo>
                  <a:cubicBezTo>
                    <a:pt x="629553" y="1456261"/>
                    <a:pt x="624230" y="1470751"/>
                    <a:pt x="619353" y="1485381"/>
                  </a:cubicBezTo>
                  <a:lnTo>
                    <a:pt x="604723" y="1529272"/>
                  </a:lnTo>
                  <a:cubicBezTo>
                    <a:pt x="602285" y="1536587"/>
                    <a:pt x="598920" y="1543657"/>
                    <a:pt x="597408" y="1551218"/>
                  </a:cubicBezTo>
                  <a:cubicBezTo>
                    <a:pt x="594969" y="1563410"/>
                    <a:pt x="593364" y="1575799"/>
                    <a:pt x="590092" y="1587794"/>
                  </a:cubicBezTo>
                  <a:cubicBezTo>
                    <a:pt x="586034" y="1602672"/>
                    <a:pt x="579202" y="1616724"/>
                    <a:pt x="575462" y="1631685"/>
                  </a:cubicBezTo>
                  <a:cubicBezTo>
                    <a:pt x="573024" y="1641439"/>
                    <a:pt x="571036" y="1651316"/>
                    <a:pt x="568147" y="1660946"/>
                  </a:cubicBezTo>
                  <a:cubicBezTo>
                    <a:pt x="563716" y="1675717"/>
                    <a:pt x="558393" y="1690207"/>
                    <a:pt x="553516" y="1704837"/>
                  </a:cubicBezTo>
                  <a:lnTo>
                    <a:pt x="538886" y="1748728"/>
                  </a:lnTo>
                  <a:lnTo>
                    <a:pt x="524256" y="1792619"/>
                  </a:lnTo>
                  <a:lnTo>
                    <a:pt x="516940" y="1814565"/>
                  </a:lnTo>
                  <a:lnTo>
                    <a:pt x="524256" y="1792619"/>
                  </a:lnTo>
                  <a:lnTo>
                    <a:pt x="531571" y="1770674"/>
                  </a:lnTo>
                  <a:lnTo>
                    <a:pt x="546201" y="1726783"/>
                  </a:lnTo>
                  <a:cubicBezTo>
                    <a:pt x="548639" y="1719468"/>
                    <a:pt x="549239" y="1711253"/>
                    <a:pt x="553516" y="1704837"/>
                  </a:cubicBezTo>
                  <a:lnTo>
                    <a:pt x="568147" y="1682891"/>
                  </a:lnTo>
                  <a:lnTo>
                    <a:pt x="590092" y="1617055"/>
                  </a:lnTo>
                  <a:lnTo>
                    <a:pt x="604723" y="1573163"/>
                  </a:lnTo>
                  <a:cubicBezTo>
                    <a:pt x="627594" y="1481679"/>
                    <a:pt x="598362" y="1595428"/>
                    <a:pt x="619353" y="1521957"/>
                  </a:cubicBezTo>
                  <a:cubicBezTo>
                    <a:pt x="622115" y="1512290"/>
                    <a:pt x="623779" y="1502326"/>
                    <a:pt x="626668" y="1492696"/>
                  </a:cubicBezTo>
                  <a:cubicBezTo>
                    <a:pt x="631099" y="1477925"/>
                    <a:pt x="636422" y="1463435"/>
                    <a:pt x="641299" y="1448805"/>
                  </a:cubicBezTo>
                  <a:cubicBezTo>
                    <a:pt x="643737" y="1441490"/>
                    <a:pt x="646744" y="1434340"/>
                    <a:pt x="648614" y="1426859"/>
                  </a:cubicBezTo>
                  <a:cubicBezTo>
                    <a:pt x="651052" y="1417106"/>
                    <a:pt x="653040" y="1407228"/>
                    <a:pt x="655929" y="1397599"/>
                  </a:cubicBezTo>
                  <a:cubicBezTo>
                    <a:pt x="660361" y="1382827"/>
                    <a:pt x="666820" y="1368669"/>
                    <a:pt x="670560" y="1353707"/>
                  </a:cubicBezTo>
                  <a:cubicBezTo>
                    <a:pt x="681615" y="1309488"/>
                    <a:pt x="674697" y="1333981"/>
                    <a:pt x="692505" y="1280555"/>
                  </a:cubicBezTo>
                  <a:cubicBezTo>
                    <a:pt x="694943" y="1273240"/>
                    <a:pt x="694368" y="1264062"/>
                    <a:pt x="699820" y="1258610"/>
                  </a:cubicBezTo>
                  <a:lnTo>
                    <a:pt x="714451" y="1243979"/>
                  </a:lnTo>
                  <a:cubicBezTo>
                    <a:pt x="735171" y="1181819"/>
                    <a:pt x="706275" y="1257604"/>
                    <a:pt x="736396" y="1207403"/>
                  </a:cubicBezTo>
                  <a:cubicBezTo>
                    <a:pt x="740363" y="1200791"/>
                    <a:pt x="739745" y="1192070"/>
                    <a:pt x="743712" y="1185458"/>
                  </a:cubicBezTo>
                  <a:cubicBezTo>
                    <a:pt x="747260" y="1179544"/>
                    <a:pt x="754034" y="1176213"/>
                    <a:pt x="758342" y="1170827"/>
                  </a:cubicBezTo>
                  <a:cubicBezTo>
                    <a:pt x="763834" y="1163962"/>
                    <a:pt x="767480" y="1155747"/>
                    <a:pt x="772972" y="1148882"/>
                  </a:cubicBezTo>
                  <a:cubicBezTo>
                    <a:pt x="777281" y="1143496"/>
                    <a:pt x="783294" y="1139637"/>
                    <a:pt x="787603" y="1134251"/>
                  </a:cubicBezTo>
                  <a:cubicBezTo>
                    <a:pt x="793095" y="1127386"/>
                    <a:pt x="796444" y="1118922"/>
                    <a:pt x="802233" y="1112306"/>
                  </a:cubicBezTo>
                  <a:cubicBezTo>
                    <a:pt x="813587" y="1099330"/>
                    <a:pt x="826617" y="1087922"/>
                    <a:pt x="838809" y="1075730"/>
                  </a:cubicBezTo>
                  <a:cubicBezTo>
                    <a:pt x="843686" y="1070853"/>
                    <a:pt x="849614" y="1066838"/>
                    <a:pt x="853440" y="1061099"/>
                  </a:cubicBezTo>
                  <a:cubicBezTo>
                    <a:pt x="898460" y="993569"/>
                    <a:pt x="841014" y="1076630"/>
                    <a:pt x="882700" y="1024523"/>
                  </a:cubicBezTo>
                  <a:cubicBezTo>
                    <a:pt x="888192" y="1017658"/>
                    <a:pt x="891114" y="1008795"/>
                    <a:pt x="897331" y="1002578"/>
                  </a:cubicBezTo>
                  <a:cubicBezTo>
                    <a:pt x="903548" y="996361"/>
                    <a:pt x="912411" y="993439"/>
                    <a:pt x="919276" y="987947"/>
                  </a:cubicBezTo>
                  <a:cubicBezTo>
                    <a:pt x="924662" y="983639"/>
                    <a:pt x="928521" y="977625"/>
                    <a:pt x="933907" y="973317"/>
                  </a:cubicBezTo>
                  <a:cubicBezTo>
                    <a:pt x="940772" y="967825"/>
                    <a:pt x="948987" y="964179"/>
                    <a:pt x="955852" y="958687"/>
                  </a:cubicBezTo>
                  <a:cubicBezTo>
                    <a:pt x="961238" y="954378"/>
                    <a:pt x="965097" y="948365"/>
                    <a:pt x="970483" y="944056"/>
                  </a:cubicBezTo>
                  <a:cubicBezTo>
                    <a:pt x="977348" y="938564"/>
                    <a:pt x="985812" y="935215"/>
                    <a:pt x="992428" y="929426"/>
                  </a:cubicBezTo>
                  <a:cubicBezTo>
                    <a:pt x="1005404" y="918072"/>
                    <a:pt x="1016812" y="905042"/>
                    <a:pt x="1029004" y="892850"/>
                  </a:cubicBezTo>
                  <a:cubicBezTo>
                    <a:pt x="1033881" y="887973"/>
                    <a:pt x="1037896" y="882045"/>
                    <a:pt x="1043635" y="878219"/>
                  </a:cubicBezTo>
                  <a:cubicBezTo>
                    <a:pt x="1058265" y="868466"/>
                    <a:pt x="1075093" y="861393"/>
                    <a:pt x="1087526" y="848959"/>
                  </a:cubicBezTo>
                  <a:cubicBezTo>
                    <a:pt x="1092403" y="844082"/>
                    <a:pt x="1096242" y="837876"/>
                    <a:pt x="1102156" y="834328"/>
                  </a:cubicBezTo>
                  <a:cubicBezTo>
                    <a:pt x="1108768" y="830361"/>
                    <a:pt x="1117205" y="830461"/>
                    <a:pt x="1124102" y="827013"/>
                  </a:cubicBezTo>
                  <a:cubicBezTo>
                    <a:pt x="1131966" y="823081"/>
                    <a:pt x="1139183" y="817875"/>
                    <a:pt x="1146048" y="812383"/>
                  </a:cubicBezTo>
                  <a:cubicBezTo>
                    <a:pt x="1151434" y="808075"/>
                    <a:pt x="1154764" y="801300"/>
                    <a:pt x="1160678" y="797752"/>
                  </a:cubicBezTo>
                  <a:cubicBezTo>
                    <a:pt x="1167290" y="793785"/>
                    <a:pt x="1175309" y="792875"/>
                    <a:pt x="1182624" y="790437"/>
                  </a:cubicBezTo>
                  <a:cubicBezTo>
                    <a:pt x="1232931" y="756899"/>
                    <a:pt x="1209834" y="766736"/>
                    <a:pt x="1248460" y="753861"/>
                  </a:cubicBezTo>
                  <a:cubicBezTo>
                    <a:pt x="1296551" y="705774"/>
                    <a:pt x="1206115" y="791841"/>
                    <a:pt x="1306982" y="724600"/>
                  </a:cubicBezTo>
                  <a:cubicBezTo>
                    <a:pt x="1314297" y="719723"/>
                    <a:pt x="1320894" y="713541"/>
                    <a:pt x="1328928" y="709970"/>
                  </a:cubicBezTo>
                  <a:cubicBezTo>
                    <a:pt x="1343021" y="703707"/>
                    <a:pt x="1359987" y="703893"/>
                    <a:pt x="1372819" y="695339"/>
                  </a:cubicBezTo>
                  <a:cubicBezTo>
                    <a:pt x="1380134" y="690462"/>
                    <a:pt x="1386730" y="684279"/>
                    <a:pt x="1394764" y="680709"/>
                  </a:cubicBezTo>
                  <a:cubicBezTo>
                    <a:pt x="1408857" y="674446"/>
                    <a:pt x="1438656" y="666079"/>
                    <a:pt x="1438656" y="666079"/>
                  </a:cubicBezTo>
                  <a:cubicBezTo>
                    <a:pt x="1445971" y="661202"/>
                    <a:pt x="1452567" y="655019"/>
                    <a:pt x="1460601" y="651448"/>
                  </a:cubicBezTo>
                  <a:cubicBezTo>
                    <a:pt x="1460609" y="651444"/>
                    <a:pt x="1515461" y="633162"/>
                    <a:pt x="1526438" y="629503"/>
                  </a:cubicBezTo>
                  <a:lnTo>
                    <a:pt x="1570329" y="614872"/>
                  </a:lnTo>
                  <a:cubicBezTo>
                    <a:pt x="1577644" y="612434"/>
                    <a:pt x="1584794" y="609427"/>
                    <a:pt x="1592275" y="607557"/>
                  </a:cubicBezTo>
                  <a:lnTo>
                    <a:pt x="1650796" y="592927"/>
                  </a:lnTo>
                  <a:cubicBezTo>
                    <a:pt x="1660550" y="590489"/>
                    <a:pt x="1670519" y="588790"/>
                    <a:pt x="1680057" y="585611"/>
                  </a:cubicBezTo>
                  <a:cubicBezTo>
                    <a:pt x="1721078" y="571938"/>
                    <a:pt x="1694523" y="580166"/>
                    <a:pt x="1760524" y="563666"/>
                  </a:cubicBezTo>
                  <a:lnTo>
                    <a:pt x="1906828" y="527090"/>
                  </a:lnTo>
                  <a:cubicBezTo>
                    <a:pt x="1916582" y="524652"/>
                    <a:pt x="1926551" y="522955"/>
                    <a:pt x="1936089" y="519775"/>
                  </a:cubicBezTo>
                  <a:cubicBezTo>
                    <a:pt x="1943404" y="517336"/>
                    <a:pt x="1950596" y="514488"/>
                    <a:pt x="1958035" y="512459"/>
                  </a:cubicBezTo>
                  <a:cubicBezTo>
                    <a:pt x="1977434" y="507168"/>
                    <a:pt x="1997049" y="502706"/>
                    <a:pt x="2016556" y="497829"/>
                  </a:cubicBezTo>
                  <a:cubicBezTo>
                    <a:pt x="2026310" y="495391"/>
                    <a:pt x="2036279" y="493693"/>
                    <a:pt x="2045817" y="490514"/>
                  </a:cubicBezTo>
                  <a:cubicBezTo>
                    <a:pt x="2053132" y="488076"/>
                    <a:pt x="2060236" y="484872"/>
                    <a:pt x="2067763" y="483199"/>
                  </a:cubicBezTo>
                  <a:cubicBezTo>
                    <a:pt x="2082242" y="479981"/>
                    <a:pt x="2097110" y="478792"/>
                    <a:pt x="2111654" y="475883"/>
                  </a:cubicBezTo>
                  <a:cubicBezTo>
                    <a:pt x="2160182" y="466177"/>
                    <a:pt x="2122147" y="469767"/>
                    <a:pt x="2177491" y="461253"/>
                  </a:cubicBezTo>
                  <a:cubicBezTo>
                    <a:pt x="2244072" y="451010"/>
                    <a:pt x="2277494" y="451345"/>
                    <a:pt x="2353056" y="446623"/>
                  </a:cubicBezTo>
                  <a:cubicBezTo>
                    <a:pt x="2394493" y="440703"/>
                    <a:pt x="2399035" y="441846"/>
                    <a:pt x="2433523" y="431992"/>
                  </a:cubicBezTo>
                  <a:cubicBezTo>
                    <a:pt x="2440937" y="429874"/>
                    <a:pt x="2455468" y="416966"/>
                    <a:pt x="2455468" y="424677"/>
                  </a:cubicBezTo>
                  <a:cubicBezTo>
                    <a:pt x="2455468" y="433469"/>
                    <a:pt x="2441386" y="435375"/>
                    <a:pt x="2433523" y="439307"/>
                  </a:cubicBezTo>
                  <a:cubicBezTo>
                    <a:pt x="2410967" y="450585"/>
                    <a:pt x="2373237" y="451415"/>
                    <a:pt x="2353056" y="453938"/>
                  </a:cubicBezTo>
                  <a:cubicBezTo>
                    <a:pt x="2281543" y="477774"/>
                    <a:pt x="2359349" y="454023"/>
                    <a:pt x="2184806" y="468568"/>
                  </a:cubicBezTo>
                  <a:cubicBezTo>
                    <a:pt x="2145624" y="471833"/>
                    <a:pt x="2105907" y="473663"/>
                    <a:pt x="2067763" y="483199"/>
                  </a:cubicBezTo>
                  <a:cubicBezTo>
                    <a:pt x="2048256" y="488076"/>
                    <a:pt x="2028317" y="491470"/>
                    <a:pt x="2009241" y="497829"/>
                  </a:cubicBezTo>
                  <a:cubicBezTo>
                    <a:pt x="2001926" y="500267"/>
                    <a:pt x="1994710" y="503026"/>
                    <a:pt x="1987296" y="505144"/>
                  </a:cubicBezTo>
                  <a:cubicBezTo>
                    <a:pt x="1977629" y="507906"/>
                    <a:pt x="1967665" y="509570"/>
                    <a:pt x="1958035" y="512459"/>
                  </a:cubicBezTo>
                  <a:cubicBezTo>
                    <a:pt x="1943264" y="516890"/>
                    <a:pt x="1929356" y="524555"/>
                    <a:pt x="1914144" y="527090"/>
                  </a:cubicBezTo>
                  <a:cubicBezTo>
                    <a:pt x="1879651" y="532838"/>
                    <a:pt x="1871549" y="532990"/>
                    <a:pt x="1840992" y="541720"/>
                  </a:cubicBezTo>
                  <a:cubicBezTo>
                    <a:pt x="1772367" y="561327"/>
                    <a:pt x="1882855" y="534042"/>
                    <a:pt x="1782470" y="556351"/>
                  </a:cubicBezTo>
                  <a:cubicBezTo>
                    <a:pt x="1772656" y="558532"/>
                    <a:pt x="1763162" y="562244"/>
                    <a:pt x="1753209" y="563666"/>
                  </a:cubicBezTo>
                  <a:cubicBezTo>
                    <a:pt x="1728950" y="567132"/>
                    <a:pt x="1704395" y="568118"/>
                    <a:pt x="1680057" y="570981"/>
                  </a:cubicBezTo>
                  <a:cubicBezTo>
                    <a:pt x="1662933" y="572996"/>
                    <a:pt x="1645858" y="575462"/>
                    <a:pt x="1628851" y="578296"/>
                  </a:cubicBezTo>
                  <a:cubicBezTo>
                    <a:pt x="1616587" y="580340"/>
                    <a:pt x="1604623" y="584158"/>
                    <a:pt x="1592275" y="585611"/>
                  </a:cubicBezTo>
                  <a:cubicBezTo>
                    <a:pt x="1563114" y="589042"/>
                    <a:pt x="1533753" y="590488"/>
                    <a:pt x="1504492" y="592927"/>
                  </a:cubicBezTo>
                  <a:cubicBezTo>
                    <a:pt x="1460601" y="590488"/>
                    <a:pt x="1416438" y="591064"/>
                    <a:pt x="1372819" y="585611"/>
                  </a:cubicBezTo>
                  <a:cubicBezTo>
                    <a:pt x="1357516" y="583698"/>
                    <a:pt x="1343558" y="575858"/>
                    <a:pt x="1328928" y="570981"/>
                  </a:cubicBezTo>
                  <a:lnTo>
                    <a:pt x="1306982" y="563666"/>
                  </a:lnTo>
                  <a:cubicBezTo>
                    <a:pt x="1292352" y="553912"/>
                    <a:pt x="1268651" y="551086"/>
                    <a:pt x="1263091" y="534405"/>
                  </a:cubicBezTo>
                  <a:cubicBezTo>
                    <a:pt x="1253595" y="505916"/>
                    <a:pt x="1261229" y="517911"/>
                    <a:pt x="1241145" y="497829"/>
                  </a:cubicBezTo>
                  <a:cubicBezTo>
                    <a:pt x="1238707" y="490514"/>
                    <a:pt x="1233830" y="483594"/>
                    <a:pt x="1233830" y="475883"/>
                  </a:cubicBezTo>
                  <a:cubicBezTo>
                    <a:pt x="1233830" y="446695"/>
                    <a:pt x="1239626" y="410232"/>
                    <a:pt x="1248460" y="380786"/>
                  </a:cubicBezTo>
                  <a:cubicBezTo>
                    <a:pt x="1252891" y="366015"/>
                    <a:pt x="1252186" y="347800"/>
                    <a:pt x="1263091" y="336895"/>
                  </a:cubicBezTo>
                  <a:cubicBezTo>
                    <a:pt x="1272845" y="327141"/>
                    <a:pt x="1284701" y="319111"/>
                    <a:pt x="1292352" y="307634"/>
                  </a:cubicBezTo>
                  <a:cubicBezTo>
                    <a:pt x="1302105" y="293004"/>
                    <a:pt x="1309179" y="276176"/>
                    <a:pt x="1321612" y="263743"/>
                  </a:cubicBezTo>
                  <a:lnTo>
                    <a:pt x="1372819" y="212536"/>
                  </a:lnTo>
                  <a:lnTo>
                    <a:pt x="1394764" y="190591"/>
                  </a:lnTo>
                  <a:cubicBezTo>
                    <a:pt x="1399641" y="185714"/>
                    <a:pt x="1403656" y="179786"/>
                    <a:pt x="1409395" y="175960"/>
                  </a:cubicBezTo>
                  <a:cubicBezTo>
                    <a:pt x="1416710" y="171083"/>
                    <a:pt x="1424724" y="167119"/>
                    <a:pt x="1431340" y="161330"/>
                  </a:cubicBezTo>
                  <a:cubicBezTo>
                    <a:pt x="1444316" y="149976"/>
                    <a:pt x="1453570" y="134318"/>
                    <a:pt x="1467916" y="124754"/>
                  </a:cubicBezTo>
                  <a:lnTo>
                    <a:pt x="1511808" y="95493"/>
                  </a:lnTo>
                  <a:cubicBezTo>
                    <a:pt x="1519123" y="90616"/>
                    <a:pt x="1527536" y="87080"/>
                    <a:pt x="1533753" y="80863"/>
                  </a:cubicBezTo>
                  <a:cubicBezTo>
                    <a:pt x="1545945" y="68671"/>
                    <a:pt x="1555983" y="53851"/>
                    <a:pt x="1570329" y="44287"/>
                  </a:cubicBezTo>
                  <a:cubicBezTo>
                    <a:pt x="1584959" y="34533"/>
                    <a:pt x="1597539" y="20586"/>
                    <a:pt x="1614220" y="15026"/>
                  </a:cubicBezTo>
                  <a:cubicBezTo>
                    <a:pt x="1621535" y="12588"/>
                    <a:pt x="1636166" y="0"/>
                    <a:pt x="1636166" y="7711"/>
                  </a:cubicBezTo>
                  <a:cubicBezTo>
                    <a:pt x="1636166" y="17164"/>
                    <a:pt x="1597687" y="27852"/>
                    <a:pt x="1592275" y="29656"/>
                  </a:cubicBezTo>
                  <a:cubicBezTo>
                    <a:pt x="1556952" y="64979"/>
                    <a:pt x="1601834" y="22010"/>
                    <a:pt x="1555699" y="58917"/>
                  </a:cubicBezTo>
                  <a:cubicBezTo>
                    <a:pt x="1550313" y="63225"/>
                    <a:pt x="1546454" y="69239"/>
                    <a:pt x="1541068" y="73547"/>
                  </a:cubicBezTo>
                  <a:cubicBezTo>
                    <a:pt x="1520807" y="89756"/>
                    <a:pt x="1520359" y="87766"/>
                    <a:pt x="1497177" y="95493"/>
                  </a:cubicBezTo>
                  <a:cubicBezTo>
                    <a:pt x="1489862" y="100370"/>
                    <a:pt x="1482097" y="104631"/>
                    <a:pt x="1475232" y="110123"/>
                  </a:cubicBezTo>
                  <a:cubicBezTo>
                    <a:pt x="1469846" y="114432"/>
                    <a:pt x="1466119" y="120616"/>
                    <a:pt x="1460601" y="124754"/>
                  </a:cubicBezTo>
                  <a:cubicBezTo>
                    <a:pt x="1460574" y="124774"/>
                    <a:pt x="1405751" y="161320"/>
                    <a:pt x="1394764" y="168645"/>
                  </a:cubicBezTo>
                  <a:cubicBezTo>
                    <a:pt x="1387449" y="173522"/>
                    <a:pt x="1379036" y="177058"/>
                    <a:pt x="1372819" y="183275"/>
                  </a:cubicBezTo>
                  <a:cubicBezTo>
                    <a:pt x="1337492" y="218602"/>
                    <a:pt x="1382384" y="175623"/>
                    <a:pt x="1336243" y="212536"/>
                  </a:cubicBezTo>
                  <a:cubicBezTo>
                    <a:pt x="1330857" y="216845"/>
                    <a:pt x="1326998" y="222858"/>
                    <a:pt x="1321612" y="227167"/>
                  </a:cubicBezTo>
                  <a:cubicBezTo>
                    <a:pt x="1314747" y="232659"/>
                    <a:pt x="1306342" y="236076"/>
                    <a:pt x="1299667" y="241797"/>
                  </a:cubicBezTo>
                  <a:cubicBezTo>
                    <a:pt x="1289194" y="250774"/>
                    <a:pt x="1278057" y="259581"/>
                    <a:pt x="1270406" y="271058"/>
                  </a:cubicBezTo>
                  <a:cubicBezTo>
                    <a:pt x="1265529" y="278373"/>
                    <a:pt x="1262392" y="287214"/>
                    <a:pt x="1255776" y="293003"/>
                  </a:cubicBezTo>
                  <a:cubicBezTo>
                    <a:pt x="1242543" y="304582"/>
                    <a:pt x="1224317" y="309830"/>
                    <a:pt x="1211884" y="322264"/>
                  </a:cubicBezTo>
                  <a:cubicBezTo>
                    <a:pt x="1207007" y="327141"/>
                    <a:pt x="1202771" y="332757"/>
                    <a:pt x="1197254" y="336895"/>
                  </a:cubicBezTo>
                  <a:cubicBezTo>
                    <a:pt x="1183187" y="347445"/>
                    <a:pt x="1167993" y="356402"/>
                    <a:pt x="1153363" y="366155"/>
                  </a:cubicBezTo>
                  <a:cubicBezTo>
                    <a:pt x="1146048" y="371032"/>
                    <a:pt x="1139758" y="378006"/>
                    <a:pt x="1131417" y="380786"/>
                  </a:cubicBezTo>
                  <a:lnTo>
                    <a:pt x="1065580" y="402731"/>
                  </a:lnTo>
                  <a:lnTo>
                    <a:pt x="1021689" y="417362"/>
                  </a:lnTo>
                  <a:lnTo>
                    <a:pt x="999744" y="424677"/>
                  </a:lnTo>
                  <a:lnTo>
                    <a:pt x="772972" y="410047"/>
                  </a:lnTo>
                  <a:cubicBezTo>
                    <a:pt x="599769" y="401386"/>
                    <a:pt x="675296" y="407152"/>
                    <a:pt x="546201" y="395416"/>
                  </a:cubicBezTo>
                  <a:cubicBezTo>
                    <a:pt x="534009" y="392978"/>
                    <a:pt x="521687" y="391117"/>
                    <a:pt x="509625" y="388101"/>
                  </a:cubicBezTo>
                  <a:cubicBezTo>
                    <a:pt x="452895" y="373919"/>
                    <a:pt x="536127" y="383983"/>
                    <a:pt x="429158" y="366155"/>
                  </a:cubicBezTo>
                  <a:cubicBezTo>
                    <a:pt x="414528" y="363717"/>
                    <a:pt x="399811" y="361749"/>
                    <a:pt x="385267" y="358840"/>
                  </a:cubicBezTo>
                  <a:cubicBezTo>
                    <a:pt x="345331" y="350853"/>
                    <a:pt x="364150" y="350599"/>
                    <a:pt x="319430" y="344210"/>
                  </a:cubicBezTo>
                  <a:cubicBezTo>
                    <a:pt x="280507" y="338649"/>
                    <a:pt x="240531" y="339115"/>
                    <a:pt x="202387" y="329579"/>
                  </a:cubicBezTo>
                  <a:cubicBezTo>
                    <a:pt x="192633" y="327141"/>
                    <a:pt x="182985" y="324236"/>
                    <a:pt x="173126" y="322264"/>
                  </a:cubicBezTo>
                  <a:cubicBezTo>
                    <a:pt x="158582" y="319355"/>
                    <a:pt x="143779" y="317858"/>
                    <a:pt x="129235" y="314949"/>
                  </a:cubicBezTo>
                  <a:cubicBezTo>
                    <a:pt x="119376" y="312977"/>
                    <a:pt x="109805" y="309741"/>
                    <a:pt x="99974" y="307634"/>
                  </a:cubicBezTo>
                  <a:cubicBezTo>
                    <a:pt x="75659" y="302424"/>
                    <a:pt x="50413" y="300866"/>
                    <a:pt x="26822" y="293003"/>
                  </a:cubicBezTo>
                  <a:cubicBezTo>
                    <a:pt x="2562" y="284917"/>
                    <a:pt x="0" y="268620"/>
                    <a:pt x="12192" y="27105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9" name="Freeform 68"/>
            <p:cNvSpPr>
              <a:spLocks noChangeAspect="1"/>
            </p:cNvSpPr>
            <p:nvPr/>
          </p:nvSpPr>
          <p:spPr bwMode="auto">
            <a:xfrm rot="1080000">
              <a:off x="5449571" y="654545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0" name="Freeform 69"/>
            <p:cNvSpPr>
              <a:spLocks noChangeAspect="1"/>
            </p:cNvSpPr>
            <p:nvPr/>
          </p:nvSpPr>
          <p:spPr bwMode="auto">
            <a:xfrm rot="1080000">
              <a:off x="5319915" y="565165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1" name="Freeform 70"/>
            <p:cNvSpPr>
              <a:spLocks noChangeAspect="1"/>
            </p:cNvSpPr>
            <p:nvPr/>
          </p:nvSpPr>
          <p:spPr bwMode="auto">
            <a:xfrm rot="1800000">
              <a:off x="5325632" y="654700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2" name="Freeform 71"/>
            <p:cNvSpPr>
              <a:spLocks noChangeAspect="1"/>
            </p:cNvSpPr>
            <p:nvPr/>
          </p:nvSpPr>
          <p:spPr bwMode="auto">
            <a:xfrm rot="3480000">
              <a:off x="5360426" y="731218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3" name="Freeform 72"/>
            <p:cNvSpPr>
              <a:spLocks noChangeAspect="1"/>
            </p:cNvSpPr>
            <p:nvPr/>
          </p:nvSpPr>
          <p:spPr bwMode="auto">
            <a:xfrm rot="1080000">
              <a:off x="5450276" y="988076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4" name="Freeform 73"/>
            <p:cNvSpPr>
              <a:spLocks noChangeAspect="1"/>
            </p:cNvSpPr>
            <p:nvPr/>
          </p:nvSpPr>
          <p:spPr bwMode="auto">
            <a:xfrm rot="1800000">
              <a:off x="5535366" y="861711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5" name="Freeform 74"/>
            <p:cNvSpPr>
              <a:spLocks noChangeAspect="1"/>
            </p:cNvSpPr>
            <p:nvPr/>
          </p:nvSpPr>
          <p:spPr bwMode="auto">
            <a:xfrm rot="3480000">
              <a:off x="5385823" y="93822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6" name="Freeform 75"/>
            <p:cNvSpPr>
              <a:spLocks noChangeAspect="1"/>
            </p:cNvSpPr>
            <p:nvPr/>
          </p:nvSpPr>
          <p:spPr bwMode="auto">
            <a:xfrm rot="5280000">
              <a:off x="5451229" y="614147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7" name="Freeform 76"/>
            <p:cNvSpPr>
              <a:spLocks noChangeAspect="1"/>
            </p:cNvSpPr>
            <p:nvPr/>
          </p:nvSpPr>
          <p:spPr bwMode="auto">
            <a:xfrm rot="1800000">
              <a:off x="5541716" y="570245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8" name="Freeform 77"/>
            <p:cNvSpPr>
              <a:spLocks noChangeAspect="1"/>
            </p:cNvSpPr>
            <p:nvPr/>
          </p:nvSpPr>
          <p:spPr bwMode="auto">
            <a:xfrm rot="3480000">
              <a:off x="5392491" y="647080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79" name="Freeform 78"/>
            <p:cNvSpPr>
              <a:spLocks noChangeAspect="1"/>
            </p:cNvSpPr>
            <p:nvPr/>
          </p:nvSpPr>
          <p:spPr bwMode="auto">
            <a:xfrm rot="7200000">
              <a:off x="5791589" y="733758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0" name="Freeform 79"/>
            <p:cNvSpPr>
              <a:spLocks noChangeAspect="1"/>
            </p:cNvSpPr>
            <p:nvPr/>
          </p:nvSpPr>
          <p:spPr bwMode="auto">
            <a:xfrm rot="7200000">
              <a:off x="5647607" y="717525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1" name="Freeform 80"/>
            <p:cNvSpPr>
              <a:spLocks noChangeAspect="1"/>
            </p:cNvSpPr>
            <p:nvPr/>
          </p:nvSpPr>
          <p:spPr bwMode="auto">
            <a:xfrm rot="7200000">
              <a:off x="5491868" y="817578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2" name="Freeform 81"/>
            <p:cNvSpPr>
              <a:spLocks noChangeAspect="1"/>
            </p:cNvSpPr>
            <p:nvPr/>
          </p:nvSpPr>
          <p:spPr bwMode="auto">
            <a:xfrm rot="3480000">
              <a:off x="5416637" y="937910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3" name="Freeform 82"/>
            <p:cNvSpPr>
              <a:spLocks noChangeAspect="1"/>
            </p:cNvSpPr>
            <p:nvPr/>
          </p:nvSpPr>
          <p:spPr bwMode="auto">
            <a:xfrm rot="7200000">
              <a:off x="5585530" y="823611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4" name="Freeform 83"/>
            <p:cNvSpPr>
              <a:spLocks noChangeAspect="1"/>
            </p:cNvSpPr>
            <p:nvPr/>
          </p:nvSpPr>
          <p:spPr bwMode="auto">
            <a:xfrm rot="7200000">
              <a:off x="5406370" y="81726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5" name="Freeform 84"/>
            <p:cNvSpPr>
              <a:spLocks noChangeAspect="1"/>
            </p:cNvSpPr>
            <p:nvPr/>
          </p:nvSpPr>
          <p:spPr bwMode="auto">
            <a:xfrm rot="3480000">
              <a:off x="5259458" y="557863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6" name="Freeform 85"/>
            <p:cNvSpPr>
              <a:spLocks noChangeAspect="1"/>
            </p:cNvSpPr>
            <p:nvPr/>
          </p:nvSpPr>
          <p:spPr bwMode="auto">
            <a:xfrm rot="7200000">
              <a:off x="5692122" y="47635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7" name="Freeform 86"/>
            <p:cNvSpPr>
              <a:spLocks noChangeAspect="1"/>
            </p:cNvSpPr>
            <p:nvPr/>
          </p:nvSpPr>
          <p:spPr bwMode="auto">
            <a:xfrm rot="7200000">
              <a:off x="5365186" y="547789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8" name="Freeform 87"/>
            <p:cNvSpPr>
              <a:spLocks noChangeAspect="1"/>
            </p:cNvSpPr>
            <p:nvPr/>
          </p:nvSpPr>
          <p:spPr bwMode="auto">
            <a:xfrm rot="3480000">
              <a:off x="5360277" y="1064911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89" name="Freeform 88"/>
            <p:cNvSpPr>
              <a:spLocks noChangeAspect="1"/>
            </p:cNvSpPr>
            <p:nvPr/>
          </p:nvSpPr>
          <p:spPr bwMode="auto">
            <a:xfrm rot="7200000">
              <a:off x="5755076" y="7170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0" name="Freeform 89"/>
            <p:cNvSpPr>
              <a:spLocks noChangeAspect="1"/>
            </p:cNvSpPr>
            <p:nvPr/>
          </p:nvSpPr>
          <p:spPr bwMode="auto">
            <a:xfrm rot="7200000">
              <a:off x="5365186" y="94426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1" name="Freeform 90"/>
            <p:cNvSpPr>
              <a:spLocks noChangeAspect="1"/>
            </p:cNvSpPr>
            <p:nvPr/>
          </p:nvSpPr>
          <p:spPr bwMode="auto">
            <a:xfrm rot="3480000">
              <a:off x="5291844" y="72105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2" name="Freeform 91"/>
            <p:cNvSpPr>
              <a:spLocks noChangeAspect="1"/>
            </p:cNvSpPr>
            <p:nvPr/>
          </p:nvSpPr>
          <p:spPr bwMode="auto">
            <a:xfrm rot="7200000">
              <a:off x="5719479" y="690665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3" name="Freeform 92"/>
            <p:cNvSpPr>
              <a:spLocks noChangeAspect="1"/>
            </p:cNvSpPr>
            <p:nvPr/>
          </p:nvSpPr>
          <p:spPr bwMode="auto">
            <a:xfrm rot="7200000">
              <a:off x="5397571" y="60009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4" name="Freeform 93"/>
            <p:cNvSpPr>
              <a:spLocks noChangeAspect="1"/>
            </p:cNvSpPr>
            <p:nvPr/>
          </p:nvSpPr>
          <p:spPr bwMode="auto">
            <a:xfrm rot="3480000">
              <a:off x="5274030" y="55214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5" name="Freeform 94"/>
            <p:cNvSpPr>
              <a:spLocks noChangeAspect="1"/>
            </p:cNvSpPr>
            <p:nvPr/>
          </p:nvSpPr>
          <p:spPr bwMode="auto">
            <a:xfrm rot="7200000">
              <a:off x="5620959" y="548266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96" name="Freeform 95"/>
            <p:cNvSpPr>
              <a:spLocks noChangeAspect="1"/>
            </p:cNvSpPr>
            <p:nvPr/>
          </p:nvSpPr>
          <p:spPr bwMode="auto">
            <a:xfrm rot="7200000">
              <a:off x="5186434" y="548266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357686" y="5143512"/>
            <a:ext cx="1016812" cy="1006976"/>
            <a:chOff x="5000628" y="5286388"/>
            <a:chExt cx="1016812" cy="1006976"/>
          </a:xfrm>
        </p:grpSpPr>
        <p:sp>
          <p:nvSpPr>
            <p:cNvPr id="52" name="Freeform 51"/>
            <p:cNvSpPr/>
            <p:nvPr/>
          </p:nvSpPr>
          <p:spPr>
            <a:xfrm>
              <a:off x="5000628" y="5286388"/>
              <a:ext cx="1016812" cy="1006976"/>
            </a:xfrm>
            <a:custGeom>
              <a:avLst/>
              <a:gdLst>
                <a:gd name="connsiteX0" fmla="*/ 570585 w 1016812"/>
                <a:gd name="connsiteY0" fmla="*/ 26739 h 1006976"/>
                <a:gd name="connsiteX1" fmla="*/ 446227 w 1016812"/>
                <a:gd name="connsiteY1" fmla="*/ 12109 h 1006976"/>
                <a:gd name="connsiteX2" fmla="*/ 416966 w 1016812"/>
                <a:gd name="connsiteY2" fmla="*/ 19424 h 1006976"/>
                <a:gd name="connsiteX3" fmla="*/ 373075 w 1016812"/>
                <a:gd name="connsiteY3" fmla="*/ 34054 h 1006976"/>
                <a:gd name="connsiteX4" fmla="*/ 358444 w 1016812"/>
                <a:gd name="connsiteY4" fmla="*/ 48685 h 1006976"/>
                <a:gd name="connsiteX5" fmla="*/ 314553 w 1016812"/>
                <a:gd name="connsiteY5" fmla="*/ 63315 h 1006976"/>
                <a:gd name="connsiteX6" fmla="*/ 292608 w 1016812"/>
                <a:gd name="connsiteY6" fmla="*/ 85261 h 1006976"/>
                <a:gd name="connsiteX7" fmla="*/ 248716 w 1016812"/>
                <a:gd name="connsiteY7" fmla="*/ 114521 h 1006976"/>
                <a:gd name="connsiteX8" fmla="*/ 219456 w 1016812"/>
                <a:gd name="connsiteY8" fmla="*/ 151097 h 1006976"/>
                <a:gd name="connsiteX9" fmla="*/ 182880 w 1016812"/>
                <a:gd name="connsiteY9" fmla="*/ 187673 h 1006976"/>
                <a:gd name="connsiteX10" fmla="*/ 168249 w 1016812"/>
                <a:gd name="connsiteY10" fmla="*/ 209619 h 1006976"/>
                <a:gd name="connsiteX11" fmla="*/ 131673 w 1016812"/>
                <a:gd name="connsiteY11" fmla="*/ 246195 h 1006976"/>
                <a:gd name="connsiteX12" fmla="*/ 117043 w 1016812"/>
                <a:gd name="connsiteY12" fmla="*/ 268141 h 1006976"/>
                <a:gd name="connsiteX13" fmla="*/ 102412 w 1016812"/>
                <a:gd name="connsiteY13" fmla="*/ 282771 h 1006976"/>
                <a:gd name="connsiteX14" fmla="*/ 73152 w 1016812"/>
                <a:gd name="connsiteY14" fmla="*/ 326662 h 1006976"/>
                <a:gd name="connsiteX15" fmla="*/ 58521 w 1016812"/>
                <a:gd name="connsiteY15" fmla="*/ 348608 h 1006976"/>
                <a:gd name="connsiteX16" fmla="*/ 43891 w 1016812"/>
                <a:gd name="connsiteY16" fmla="*/ 370553 h 1006976"/>
                <a:gd name="connsiteX17" fmla="*/ 21945 w 1016812"/>
                <a:gd name="connsiteY17" fmla="*/ 436390 h 1006976"/>
                <a:gd name="connsiteX18" fmla="*/ 14630 w 1016812"/>
                <a:gd name="connsiteY18" fmla="*/ 458336 h 1006976"/>
                <a:gd name="connsiteX19" fmla="*/ 0 w 1016812"/>
                <a:gd name="connsiteY19" fmla="*/ 524173 h 1006976"/>
                <a:gd name="connsiteX20" fmla="*/ 7315 w 1016812"/>
                <a:gd name="connsiteY20" fmla="*/ 575379 h 1006976"/>
                <a:gd name="connsiteX21" fmla="*/ 29260 w 1016812"/>
                <a:gd name="connsiteY21" fmla="*/ 648531 h 1006976"/>
                <a:gd name="connsiteX22" fmla="*/ 36576 w 1016812"/>
                <a:gd name="connsiteY22" fmla="*/ 670477 h 1006976"/>
                <a:gd name="connsiteX23" fmla="*/ 51206 w 1016812"/>
                <a:gd name="connsiteY23" fmla="*/ 692422 h 1006976"/>
                <a:gd name="connsiteX24" fmla="*/ 65836 w 1016812"/>
                <a:gd name="connsiteY24" fmla="*/ 736313 h 1006976"/>
                <a:gd name="connsiteX25" fmla="*/ 109728 w 1016812"/>
                <a:gd name="connsiteY25" fmla="*/ 794835 h 1006976"/>
                <a:gd name="connsiteX26" fmla="*/ 138988 w 1016812"/>
                <a:gd name="connsiteY26" fmla="*/ 838726 h 1006976"/>
                <a:gd name="connsiteX27" fmla="*/ 153619 w 1016812"/>
                <a:gd name="connsiteY27" fmla="*/ 853357 h 1006976"/>
                <a:gd name="connsiteX28" fmla="*/ 168249 w 1016812"/>
                <a:gd name="connsiteY28" fmla="*/ 875302 h 1006976"/>
                <a:gd name="connsiteX29" fmla="*/ 182880 w 1016812"/>
                <a:gd name="connsiteY29" fmla="*/ 889933 h 1006976"/>
                <a:gd name="connsiteX30" fmla="*/ 197510 w 1016812"/>
                <a:gd name="connsiteY30" fmla="*/ 911878 h 1006976"/>
                <a:gd name="connsiteX31" fmla="*/ 219456 w 1016812"/>
                <a:gd name="connsiteY31" fmla="*/ 926509 h 1006976"/>
                <a:gd name="connsiteX32" fmla="*/ 241401 w 1016812"/>
                <a:gd name="connsiteY32" fmla="*/ 948454 h 1006976"/>
                <a:gd name="connsiteX33" fmla="*/ 285292 w 1016812"/>
                <a:gd name="connsiteY33" fmla="*/ 970400 h 1006976"/>
                <a:gd name="connsiteX34" fmla="*/ 343814 w 1016812"/>
                <a:gd name="connsiteY34" fmla="*/ 999661 h 1006976"/>
                <a:gd name="connsiteX35" fmla="*/ 365760 w 1016812"/>
                <a:gd name="connsiteY35" fmla="*/ 1006976 h 1006976"/>
                <a:gd name="connsiteX36" fmla="*/ 526694 w 1016812"/>
                <a:gd name="connsiteY36" fmla="*/ 999661 h 1006976"/>
                <a:gd name="connsiteX37" fmla="*/ 607161 w 1016812"/>
                <a:gd name="connsiteY37" fmla="*/ 985030 h 1006976"/>
                <a:gd name="connsiteX38" fmla="*/ 651052 w 1016812"/>
                <a:gd name="connsiteY38" fmla="*/ 970400 h 1006976"/>
                <a:gd name="connsiteX39" fmla="*/ 738835 w 1016812"/>
                <a:gd name="connsiteY39" fmla="*/ 941139 h 1006976"/>
                <a:gd name="connsiteX40" fmla="*/ 804672 w 1016812"/>
                <a:gd name="connsiteY40" fmla="*/ 919193 h 1006976"/>
                <a:gd name="connsiteX41" fmla="*/ 826617 w 1016812"/>
                <a:gd name="connsiteY41" fmla="*/ 911878 h 1006976"/>
                <a:gd name="connsiteX42" fmla="*/ 870508 w 1016812"/>
                <a:gd name="connsiteY42" fmla="*/ 882617 h 1006976"/>
                <a:gd name="connsiteX43" fmla="*/ 892454 w 1016812"/>
                <a:gd name="connsiteY43" fmla="*/ 875302 h 1006976"/>
                <a:gd name="connsiteX44" fmla="*/ 950976 w 1016812"/>
                <a:gd name="connsiteY44" fmla="*/ 824096 h 1006976"/>
                <a:gd name="connsiteX45" fmla="*/ 980236 w 1016812"/>
                <a:gd name="connsiteY45" fmla="*/ 780205 h 1006976"/>
                <a:gd name="connsiteX46" fmla="*/ 1002182 w 1016812"/>
                <a:gd name="connsiteY46" fmla="*/ 714368 h 1006976"/>
                <a:gd name="connsiteX47" fmla="*/ 1009497 w 1016812"/>
                <a:gd name="connsiteY47" fmla="*/ 692422 h 1006976"/>
                <a:gd name="connsiteX48" fmla="*/ 1016812 w 1016812"/>
                <a:gd name="connsiteY48" fmla="*/ 655846 h 1006976"/>
                <a:gd name="connsiteX49" fmla="*/ 1009497 w 1016812"/>
                <a:gd name="connsiteY49" fmla="*/ 619270 h 1006976"/>
                <a:gd name="connsiteX50" fmla="*/ 1002182 w 1016812"/>
                <a:gd name="connsiteY50" fmla="*/ 568064 h 1006976"/>
                <a:gd name="connsiteX51" fmla="*/ 980236 w 1016812"/>
                <a:gd name="connsiteY51" fmla="*/ 502227 h 1006976"/>
                <a:gd name="connsiteX52" fmla="*/ 965606 w 1016812"/>
                <a:gd name="connsiteY52" fmla="*/ 458336 h 1006976"/>
                <a:gd name="connsiteX53" fmla="*/ 958291 w 1016812"/>
                <a:gd name="connsiteY53" fmla="*/ 436390 h 1006976"/>
                <a:gd name="connsiteX54" fmla="*/ 943660 w 1016812"/>
                <a:gd name="connsiteY54" fmla="*/ 421760 h 1006976"/>
                <a:gd name="connsiteX55" fmla="*/ 929030 w 1016812"/>
                <a:gd name="connsiteY55" fmla="*/ 377869 h 1006976"/>
                <a:gd name="connsiteX56" fmla="*/ 914400 w 1016812"/>
                <a:gd name="connsiteY56" fmla="*/ 355923 h 1006976"/>
                <a:gd name="connsiteX57" fmla="*/ 892454 w 1016812"/>
                <a:gd name="connsiteY57" fmla="*/ 312032 h 1006976"/>
                <a:gd name="connsiteX58" fmla="*/ 870508 w 1016812"/>
                <a:gd name="connsiteY58" fmla="*/ 275456 h 1006976"/>
                <a:gd name="connsiteX59" fmla="*/ 863193 w 1016812"/>
                <a:gd name="connsiteY59" fmla="*/ 253510 h 1006976"/>
                <a:gd name="connsiteX60" fmla="*/ 826617 w 1016812"/>
                <a:gd name="connsiteY60" fmla="*/ 216934 h 1006976"/>
                <a:gd name="connsiteX61" fmla="*/ 804672 w 1016812"/>
                <a:gd name="connsiteY61" fmla="*/ 180358 h 1006976"/>
                <a:gd name="connsiteX62" fmla="*/ 760780 w 1016812"/>
                <a:gd name="connsiteY62" fmla="*/ 129152 h 1006976"/>
                <a:gd name="connsiteX63" fmla="*/ 746150 w 1016812"/>
                <a:gd name="connsiteY63" fmla="*/ 114521 h 1006976"/>
                <a:gd name="connsiteX64" fmla="*/ 724204 w 1016812"/>
                <a:gd name="connsiteY64" fmla="*/ 99891 h 1006976"/>
                <a:gd name="connsiteX65" fmla="*/ 680313 w 1016812"/>
                <a:gd name="connsiteY65" fmla="*/ 85261 h 1006976"/>
                <a:gd name="connsiteX66" fmla="*/ 629107 w 1016812"/>
                <a:gd name="connsiteY66" fmla="*/ 41369 h 1006976"/>
                <a:gd name="connsiteX67" fmla="*/ 585216 w 1016812"/>
                <a:gd name="connsiteY67" fmla="*/ 26739 h 1006976"/>
                <a:gd name="connsiteX68" fmla="*/ 570585 w 1016812"/>
                <a:gd name="connsiteY68" fmla="*/ 26739 h 10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16812" h="1006976">
                  <a:moveTo>
                    <a:pt x="570585" y="26739"/>
                  </a:moveTo>
                  <a:cubicBezTo>
                    <a:pt x="547420" y="24301"/>
                    <a:pt x="530986" y="0"/>
                    <a:pt x="446227" y="12109"/>
                  </a:cubicBezTo>
                  <a:cubicBezTo>
                    <a:pt x="436274" y="13531"/>
                    <a:pt x="426596" y="16535"/>
                    <a:pt x="416966" y="19424"/>
                  </a:cubicBezTo>
                  <a:cubicBezTo>
                    <a:pt x="402195" y="23855"/>
                    <a:pt x="373075" y="34054"/>
                    <a:pt x="373075" y="34054"/>
                  </a:cubicBezTo>
                  <a:cubicBezTo>
                    <a:pt x="368198" y="38931"/>
                    <a:pt x="364613" y="45601"/>
                    <a:pt x="358444" y="48685"/>
                  </a:cubicBezTo>
                  <a:cubicBezTo>
                    <a:pt x="344650" y="55582"/>
                    <a:pt x="314553" y="63315"/>
                    <a:pt x="314553" y="63315"/>
                  </a:cubicBezTo>
                  <a:cubicBezTo>
                    <a:pt x="307238" y="70630"/>
                    <a:pt x="300774" y="78910"/>
                    <a:pt x="292608" y="85261"/>
                  </a:cubicBezTo>
                  <a:cubicBezTo>
                    <a:pt x="278728" y="96056"/>
                    <a:pt x="261149" y="102087"/>
                    <a:pt x="248716" y="114521"/>
                  </a:cubicBezTo>
                  <a:cubicBezTo>
                    <a:pt x="191655" y="171585"/>
                    <a:pt x="284074" y="77248"/>
                    <a:pt x="219456" y="151097"/>
                  </a:cubicBezTo>
                  <a:cubicBezTo>
                    <a:pt x="208102" y="164073"/>
                    <a:pt x="192444" y="173327"/>
                    <a:pt x="182880" y="187673"/>
                  </a:cubicBezTo>
                  <a:cubicBezTo>
                    <a:pt x="178003" y="194988"/>
                    <a:pt x="174039" y="203002"/>
                    <a:pt x="168249" y="209619"/>
                  </a:cubicBezTo>
                  <a:cubicBezTo>
                    <a:pt x="156895" y="222595"/>
                    <a:pt x="141237" y="231849"/>
                    <a:pt x="131673" y="246195"/>
                  </a:cubicBezTo>
                  <a:cubicBezTo>
                    <a:pt x="126796" y="253510"/>
                    <a:pt x="122535" y="261276"/>
                    <a:pt x="117043" y="268141"/>
                  </a:cubicBezTo>
                  <a:cubicBezTo>
                    <a:pt x="112735" y="273527"/>
                    <a:pt x="106550" y="277254"/>
                    <a:pt x="102412" y="282771"/>
                  </a:cubicBezTo>
                  <a:cubicBezTo>
                    <a:pt x="91862" y="296838"/>
                    <a:pt x="82905" y="312032"/>
                    <a:pt x="73152" y="326662"/>
                  </a:cubicBezTo>
                  <a:lnTo>
                    <a:pt x="58521" y="348608"/>
                  </a:lnTo>
                  <a:lnTo>
                    <a:pt x="43891" y="370553"/>
                  </a:lnTo>
                  <a:lnTo>
                    <a:pt x="21945" y="436390"/>
                  </a:lnTo>
                  <a:cubicBezTo>
                    <a:pt x="19507" y="443705"/>
                    <a:pt x="16500" y="450855"/>
                    <a:pt x="14630" y="458336"/>
                  </a:cubicBezTo>
                  <a:cubicBezTo>
                    <a:pt x="4300" y="499659"/>
                    <a:pt x="9287" y="477738"/>
                    <a:pt x="0" y="524173"/>
                  </a:cubicBezTo>
                  <a:cubicBezTo>
                    <a:pt x="2438" y="541242"/>
                    <a:pt x="4231" y="558415"/>
                    <a:pt x="7315" y="575379"/>
                  </a:cubicBezTo>
                  <a:cubicBezTo>
                    <a:pt x="11737" y="599701"/>
                    <a:pt x="21625" y="625628"/>
                    <a:pt x="29260" y="648531"/>
                  </a:cubicBezTo>
                  <a:cubicBezTo>
                    <a:pt x="31699" y="655846"/>
                    <a:pt x="32299" y="664061"/>
                    <a:pt x="36576" y="670477"/>
                  </a:cubicBezTo>
                  <a:lnTo>
                    <a:pt x="51206" y="692422"/>
                  </a:lnTo>
                  <a:cubicBezTo>
                    <a:pt x="56083" y="707052"/>
                    <a:pt x="54931" y="725408"/>
                    <a:pt x="65836" y="736313"/>
                  </a:cubicBezTo>
                  <a:cubicBezTo>
                    <a:pt x="92900" y="763377"/>
                    <a:pt x="76643" y="745207"/>
                    <a:pt x="109728" y="794835"/>
                  </a:cubicBezTo>
                  <a:lnTo>
                    <a:pt x="138988" y="838726"/>
                  </a:lnTo>
                  <a:cubicBezTo>
                    <a:pt x="143865" y="843603"/>
                    <a:pt x="149310" y="847971"/>
                    <a:pt x="153619" y="853357"/>
                  </a:cubicBezTo>
                  <a:cubicBezTo>
                    <a:pt x="159111" y="860222"/>
                    <a:pt x="162757" y="868437"/>
                    <a:pt x="168249" y="875302"/>
                  </a:cubicBezTo>
                  <a:cubicBezTo>
                    <a:pt x="172558" y="880688"/>
                    <a:pt x="178571" y="884547"/>
                    <a:pt x="182880" y="889933"/>
                  </a:cubicBezTo>
                  <a:cubicBezTo>
                    <a:pt x="188372" y="896798"/>
                    <a:pt x="191293" y="905661"/>
                    <a:pt x="197510" y="911878"/>
                  </a:cubicBezTo>
                  <a:cubicBezTo>
                    <a:pt x="203727" y="918095"/>
                    <a:pt x="212702" y="920880"/>
                    <a:pt x="219456" y="926509"/>
                  </a:cubicBezTo>
                  <a:cubicBezTo>
                    <a:pt x="227403" y="933132"/>
                    <a:pt x="233454" y="941831"/>
                    <a:pt x="241401" y="948454"/>
                  </a:cubicBezTo>
                  <a:cubicBezTo>
                    <a:pt x="260309" y="964211"/>
                    <a:pt x="263297" y="963068"/>
                    <a:pt x="285292" y="970400"/>
                  </a:cubicBezTo>
                  <a:cubicBezTo>
                    <a:pt x="310828" y="995934"/>
                    <a:pt x="293381" y="982850"/>
                    <a:pt x="343814" y="999661"/>
                  </a:cubicBezTo>
                  <a:lnTo>
                    <a:pt x="365760" y="1006976"/>
                  </a:lnTo>
                  <a:cubicBezTo>
                    <a:pt x="419405" y="1004538"/>
                    <a:pt x="473121" y="1003356"/>
                    <a:pt x="526694" y="999661"/>
                  </a:cubicBezTo>
                  <a:cubicBezTo>
                    <a:pt x="551218" y="997970"/>
                    <a:pt x="582534" y="992418"/>
                    <a:pt x="607161" y="985030"/>
                  </a:cubicBezTo>
                  <a:cubicBezTo>
                    <a:pt x="621932" y="980599"/>
                    <a:pt x="636422" y="975277"/>
                    <a:pt x="651052" y="970400"/>
                  </a:cubicBezTo>
                  <a:lnTo>
                    <a:pt x="738835" y="941139"/>
                  </a:lnTo>
                  <a:lnTo>
                    <a:pt x="804672" y="919193"/>
                  </a:lnTo>
                  <a:cubicBezTo>
                    <a:pt x="811987" y="916755"/>
                    <a:pt x="820201" y="916155"/>
                    <a:pt x="826617" y="911878"/>
                  </a:cubicBezTo>
                  <a:cubicBezTo>
                    <a:pt x="841247" y="902124"/>
                    <a:pt x="853827" y="888177"/>
                    <a:pt x="870508" y="882617"/>
                  </a:cubicBezTo>
                  <a:cubicBezTo>
                    <a:pt x="877823" y="880179"/>
                    <a:pt x="885557" y="878750"/>
                    <a:pt x="892454" y="875302"/>
                  </a:cubicBezTo>
                  <a:cubicBezTo>
                    <a:pt x="911788" y="865635"/>
                    <a:pt x="941441" y="838399"/>
                    <a:pt x="950976" y="824096"/>
                  </a:cubicBezTo>
                  <a:cubicBezTo>
                    <a:pt x="960729" y="809466"/>
                    <a:pt x="974676" y="796886"/>
                    <a:pt x="980236" y="780205"/>
                  </a:cubicBezTo>
                  <a:lnTo>
                    <a:pt x="1002182" y="714368"/>
                  </a:lnTo>
                  <a:cubicBezTo>
                    <a:pt x="1004620" y="707053"/>
                    <a:pt x="1007985" y="699983"/>
                    <a:pt x="1009497" y="692422"/>
                  </a:cubicBezTo>
                  <a:lnTo>
                    <a:pt x="1016812" y="655846"/>
                  </a:lnTo>
                  <a:cubicBezTo>
                    <a:pt x="1014374" y="643654"/>
                    <a:pt x="1011541" y="631534"/>
                    <a:pt x="1009497" y="619270"/>
                  </a:cubicBezTo>
                  <a:cubicBezTo>
                    <a:pt x="1006663" y="602263"/>
                    <a:pt x="1006059" y="584864"/>
                    <a:pt x="1002182" y="568064"/>
                  </a:cubicBezTo>
                  <a:cubicBezTo>
                    <a:pt x="1002177" y="568040"/>
                    <a:pt x="983897" y="513211"/>
                    <a:pt x="980236" y="502227"/>
                  </a:cubicBezTo>
                  <a:lnTo>
                    <a:pt x="965606" y="458336"/>
                  </a:lnTo>
                  <a:cubicBezTo>
                    <a:pt x="963168" y="451021"/>
                    <a:pt x="963744" y="441842"/>
                    <a:pt x="958291" y="436390"/>
                  </a:cubicBezTo>
                  <a:lnTo>
                    <a:pt x="943660" y="421760"/>
                  </a:lnTo>
                  <a:cubicBezTo>
                    <a:pt x="938783" y="407130"/>
                    <a:pt x="937584" y="390701"/>
                    <a:pt x="929030" y="377869"/>
                  </a:cubicBezTo>
                  <a:cubicBezTo>
                    <a:pt x="924153" y="370554"/>
                    <a:pt x="918332" y="363787"/>
                    <a:pt x="914400" y="355923"/>
                  </a:cubicBezTo>
                  <a:cubicBezTo>
                    <a:pt x="884116" y="295356"/>
                    <a:pt x="934377" y="374917"/>
                    <a:pt x="892454" y="312032"/>
                  </a:cubicBezTo>
                  <a:cubicBezTo>
                    <a:pt x="871732" y="249862"/>
                    <a:pt x="900633" y="325663"/>
                    <a:pt x="870508" y="275456"/>
                  </a:cubicBezTo>
                  <a:cubicBezTo>
                    <a:pt x="866541" y="268844"/>
                    <a:pt x="867820" y="259679"/>
                    <a:pt x="863193" y="253510"/>
                  </a:cubicBezTo>
                  <a:cubicBezTo>
                    <a:pt x="852848" y="239716"/>
                    <a:pt x="826617" y="216934"/>
                    <a:pt x="826617" y="216934"/>
                  </a:cubicBezTo>
                  <a:cubicBezTo>
                    <a:pt x="813915" y="178827"/>
                    <a:pt x="827622" y="209045"/>
                    <a:pt x="804672" y="180358"/>
                  </a:cubicBezTo>
                  <a:cubicBezTo>
                    <a:pt x="760110" y="124656"/>
                    <a:pt x="831213" y="199586"/>
                    <a:pt x="760780" y="129152"/>
                  </a:cubicBezTo>
                  <a:cubicBezTo>
                    <a:pt x="755903" y="124275"/>
                    <a:pt x="751889" y="118347"/>
                    <a:pt x="746150" y="114521"/>
                  </a:cubicBezTo>
                  <a:cubicBezTo>
                    <a:pt x="738835" y="109644"/>
                    <a:pt x="732238" y="103462"/>
                    <a:pt x="724204" y="99891"/>
                  </a:cubicBezTo>
                  <a:cubicBezTo>
                    <a:pt x="710111" y="93628"/>
                    <a:pt x="680313" y="85261"/>
                    <a:pt x="680313" y="85261"/>
                  </a:cubicBezTo>
                  <a:cubicBezTo>
                    <a:pt x="665814" y="70762"/>
                    <a:pt x="649158" y="50281"/>
                    <a:pt x="629107" y="41369"/>
                  </a:cubicBezTo>
                  <a:cubicBezTo>
                    <a:pt x="615015" y="35106"/>
                    <a:pt x="599846" y="31616"/>
                    <a:pt x="585216" y="26739"/>
                  </a:cubicBezTo>
                  <a:cubicBezTo>
                    <a:pt x="559998" y="18333"/>
                    <a:pt x="593750" y="29177"/>
                    <a:pt x="570585" y="26739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3" name="Oval 52"/>
            <p:cNvSpPr>
              <a:spLocks/>
            </p:cNvSpPr>
            <p:nvPr/>
          </p:nvSpPr>
          <p:spPr>
            <a:xfrm>
              <a:off x="5034924" y="5415453"/>
              <a:ext cx="894398" cy="822960"/>
            </a:xfrm>
            <a:prstGeom prst="ellipse">
              <a:avLst/>
            </a:prstGeom>
            <a:solidFill>
              <a:srgbClr val="FFFFE7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6" name="Freeform 55"/>
            <p:cNvSpPr>
              <a:spLocks noChangeAspect="1"/>
            </p:cNvSpPr>
            <p:nvPr/>
          </p:nvSpPr>
          <p:spPr bwMode="auto">
            <a:xfrm rot="1080000">
              <a:off x="5895761" y="5910237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57" name="Oval 56"/>
            <p:cNvSpPr/>
            <p:nvPr/>
          </p:nvSpPr>
          <p:spPr>
            <a:xfrm>
              <a:off x="5357818" y="6238413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8" name="Oval 57"/>
            <p:cNvSpPr/>
            <p:nvPr/>
          </p:nvSpPr>
          <p:spPr>
            <a:xfrm>
              <a:off x="5724532" y="5452595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9" name="Oval 58"/>
            <p:cNvSpPr/>
            <p:nvPr/>
          </p:nvSpPr>
          <p:spPr>
            <a:xfrm>
              <a:off x="5876932" y="6095537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2" name="Oval 61"/>
            <p:cNvSpPr/>
            <p:nvPr/>
          </p:nvSpPr>
          <p:spPr>
            <a:xfrm>
              <a:off x="5496122" y="5375443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3" name="Oval 62"/>
            <p:cNvSpPr/>
            <p:nvPr/>
          </p:nvSpPr>
          <p:spPr>
            <a:xfrm>
              <a:off x="5924750" y="5780740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 flipH="1" flipV="1">
              <a:off x="5383536" y="5376585"/>
              <a:ext cx="4572" cy="4572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9" name="Freeform 98"/>
            <p:cNvSpPr>
              <a:spLocks noChangeAspect="1"/>
            </p:cNvSpPr>
            <p:nvPr/>
          </p:nvSpPr>
          <p:spPr bwMode="auto">
            <a:xfrm rot="3480000">
              <a:off x="5845751" y="6130861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09" name="Freeform 108"/>
            <p:cNvSpPr>
              <a:spLocks noChangeAspect="1"/>
            </p:cNvSpPr>
            <p:nvPr/>
          </p:nvSpPr>
          <p:spPr bwMode="auto">
            <a:xfrm rot="3480000">
              <a:off x="5916703" y="6059154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2" name="Freeform 111"/>
            <p:cNvSpPr>
              <a:spLocks noChangeAspect="1"/>
            </p:cNvSpPr>
            <p:nvPr/>
          </p:nvSpPr>
          <p:spPr bwMode="auto">
            <a:xfrm rot="3480000">
              <a:off x="5631437" y="5416481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 bwMode="auto">
            <a:xfrm rot="3480000">
              <a:off x="5411541" y="5359448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18" name="Freeform 117"/>
            <p:cNvSpPr>
              <a:spLocks noChangeAspect="1"/>
            </p:cNvSpPr>
            <p:nvPr/>
          </p:nvSpPr>
          <p:spPr bwMode="auto">
            <a:xfrm rot="3480000">
              <a:off x="5931512" y="5845326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21" name="Freeform 120"/>
            <p:cNvSpPr>
              <a:spLocks noChangeAspect="1"/>
            </p:cNvSpPr>
            <p:nvPr/>
          </p:nvSpPr>
          <p:spPr bwMode="auto">
            <a:xfrm rot="3480000">
              <a:off x="5274030" y="6216853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426673" y="1571612"/>
            <a:ext cx="3574451" cy="3714776"/>
            <a:chOff x="5426673" y="1571612"/>
            <a:chExt cx="3574451" cy="3714776"/>
          </a:xfrm>
        </p:grpSpPr>
        <p:sp>
          <p:nvSpPr>
            <p:cNvPr id="172" name="Isosceles Triangle 171"/>
            <p:cNvSpPr/>
            <p:nvPr/>
          </p:nvSpPr>
          <p:spPr>
            <a:xfrm rot="16378264">
              <a:off x="5870399" y="3182402"/>
              <a:ext cx="848372" cy="1564390"/>
            </a:xfrm>
            <a:prstGeom prst="triangle">
              <a:avLst>
                <a:gd name="adj" fmla="val 5024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2" name="Isosceles Triangle 131"/>
            <p:cNvSpPr/>
            <p:nvPr/>
          </p:nvSpPr>
          <p:spPr>
            <a:xfrm rot="13448710">
              <a:off x="5663378" y="3538213"/>
              <a:ext cx="823114" cy="1710403"/>
            </a:xfrm>
            <a:prstGeom prst="triangle">
              <a:avLst>
                <a:gd name="adj" fmla="val 5578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3" name="Isosceles Triangle 132"/>
            <p:cNvSpPr/>
            <p:nvPr/>
          </p:nvSpPr>
          <p:spPr>
            <a:xfrm rot="17954965">
              <a:off x="5628036" y="2765595"/>
              <a:ext cx="852643" cy="125537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4" name="Isosceles Triangle 133"/>
            <p:cNvSpPr/>
            <p:nvPr/>
          </p:nvSpPr>
          <p:spPr>
            <a:xfrm rot="19675269">
              <a:off x="5747859" y="1644318"/>
              <a:ext cx="876171" cy="2095267"/>
            </a:xfrm>
            <a:prstGeom prst="triangle">
              <a:avLst>
                <a:gd name="adj" fmla="val 4935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1" name="Rounded Rectangular Callout 60"/>
            <p:cNvSpPr/>
            <p:nvPr/>
          </p:nvSpPr>
          <p:spPr>
            <a:xfrm>
              <a:off x="6286512" y="1571612"/>
              <a:ext cx="2714612" cy="3714776"/>
            </a:xfrm>
            <a:prstGeom prst="wedgeRoundRectCallout">
              <a:avLst>
                <a:gd name="adj1" fmla="val -79815"/>
                <a:gd name="adj2" fmla="val 41285"/>
                <a:gd name="adj3" fmla="val 1666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None/>
              </a:pPr>
              <a:r>
                <a:rPr lang="en-US" sz="28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We are different types of cells, managing our own lives, in this girl’s body. </a:t>
              </a:r>
              <a:endParaRPr lang="en-SG" sz="2800" dirty="0" smtClean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5" name="Oval 164"/>
          <p:cNvSpPr/>
          <p:nvPr/>
        </p:nvSpPr>
        <p:spPr>
          <a:xfrm>
            <a:off x="2928926" y="5000636"/>
            <a:ext cx="1000132" cy="785818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66" name="Oval 165"/>
          <p:cNvSpPr/>
          <p:nvPr/>
        </p:nvSpPr>
        <p:spPr>
          <a:xfrm rot="1628163">
            <a:off x="3018153" y="3380756"/>
            <a:ext cx="223307" cy="1509722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67" name="Oval 166"/>
          <p:cNvSpPr/>
          <p:nvPr/>
        </p:nvSpPr>
        <p:spPr>
          <a:xfrm>
            <a:off x="2643174" y="500042"/>
            <a:ext cx="1285884" cy="1357322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68" name="Right Arrow 167"/>
          <p:cNvSpPr/>
          <p:nvPr/>
        </p:nvSpPr>
        <p:spPr>
          <a:xfrm rot="1115278">
            <a:off x="4080766" y="938752"/>
            <a:ext cx="581901" cy="484632"/>
          </a:xfrm>
          <a:prstGeom prst="rightArrow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9" name="Right Arrow 168"/>
          <p:cNvSpPr/>
          <p:nvPr/>
        </p:nvSpPr>
        <p:spPr>
          <a:xfrm>
            <a:off x="4000496" y="3786190"/>
            <a:ext cx="357190" cy="484632"/>
          </a:xfrm>
          <a:prstGeom prst="rightArrow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0" name="Right Arrow 169"/>
          <p:cNvSpPr/>
          <p:nvPr/>
        </p:nvSpPr>
        <p:spPr>
          <a:xfrm rot="938431">
            <a:off x="3988676" y="5269735"/>
            <a:ext cx="308466" cy="484632"/>
          </a:xfrm>
          <a:prstGeom prst="rightArrow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1" name="Right Arrow 170"/>
          <p:cNvSpPr/>
          <p:nvPr/>
        </p:nvSpPr>
        <p:spPr>
          <a:xfrm rot="20737350">
            <a:off x="3985730" y="2606896"/>
            <a:ext cx="223346" cy="484632"/>
          </a:xfrm>
          <a:prstGeom prst="rightArrow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4" name="TextBox 173"/>
          <p:cNvSpPr txBox="1"/>
          <p:nvPr/>
        </p:nvSpPr>
        <p:spPr>
          <a:xfrm>
            <a:off x="4643438" y="1571612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Nerve cell</a:t>
            </a:r>
            <a:endParaRPr lang="en-SG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286248" y="292893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Cheek cell</a:t>
            </a:r>
            <a:endParaRPr lang="en-SG" sz="2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4572000" y="3955325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Muscle cell</a:t>
            </a:r>
            <a:endParaRPr lang="en-SG" sz="2000" dirty="0"/>
          </a:p>
        </p:txBody>
      </p:sp>
      <p:sp>
        <p:nvSpPr>
          <p:cNvPr id="178" name="TextBox 177"/>
          <p:cNvSpPr txBox="1"/>
          <p:nvPr/>
        </p:nvSpPr>
        <p:spPr>
          <a:xfrm>
            <a:off x="4417441" y="6143644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Fat cell</a:t>
            </a:r>
            <a:endParaRPr lang="en-S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4" grpId="0"/>
      <p:bldP spid="176" grpId="0"/>
      <p:bldP spid="177" grpId="0"/>
      <p:bldP spid="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6357950" y="1357298"/>
            <a:ext cx="2500330" cy="2357454"/>
            <a:chOff x="5786446" y="1357298"/>
            <a:chExt cx="2728922" cy="2357454"/>
          </a:xfrm>
        </p:grpSpPr>
        <p:sp>
          <p:nvSpPr>
            <p:cNvPr id="142" name="Cloud Callout 141"/>
            <p:cNvSpPr/>
            <p:nvPr/>
          </p:nvSpPr>
          <p:spPr>
            <a:xfrm>
              <a:off x="5786446" y="1357298"/>
              <a:ext cx="2714644" cy="2357454"/>
            </a:xfrm>
            <a:prstGeom prst="cloudCallout">
              <a:avLst>
                <a:gd name="adj1" fmla="val -90880"/>
                <a:gd name="adj2" fmla="val 45992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037" name="Picture 13" descr="C:\Users\chu_siew_hwa\AppData\Local\Microsoft\Windows\Temporary Internet Files\Content.IE5\6RK54NPH\MCj0441751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16" y="1628772"/>
              <a:ext cx="1657352" cy="1657352"/>
            </a:xfrm>
            <a:prstGeom prst="rect">
              <a:avLst/>
            </a:prstGeom>
            <a:noFill/>
          </p:spPr>
        </p:pic>
        <p:pic>
          <p:nvPicPr>
            <p:cNvPr id="1036" name="Picture 12" descr="C:\Users\chu_siew_hwa\AppData\Local\Microsoft\Windows\Temporary Internet Files\Content.IE5\SKJY7S0N\MCj0437765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16" y="1785926"/>
              <a:ext cx="428628" cy="998451"/>
            </a:xfrm>
            <a:prstGeom prst="rect">
              <a:avLst/>
            </a:prstGeom>
            <a:noFill/>
          </p:spPr>
        </p:pic>
        <p:pic>
          <p:nvPicPr>
            <p:cNvPr id="1035" name="Picture 11" descr="C:\Users\chu_siew_hwa\AppData\Local\Microsoft\Windows\Temporary Internet Files\Content.IE5\A7YK7MQB\MCj0437769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1" y="1714488"/>
              <a:ext cx="428628" cy="1514147"/>
            </a:xfrm>
            <a:prstGeom prst="rect">
              <a:avLst/>
            </a:prstGeom>
            <a:noFill/>
          </p:spPr>
        </p:pic>
        <p:pic>
          <p:nvPicPr>
            <p:cNvPr id="1031" name="Picture 7" descr="C:\Users\chu_siew_hwa\AppData\Local\Microsoft\Windows\Temporary Internet Files\Content.IE5\SKJY7S0N\MCj043775100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2143116"/>
              <a:ext cx="1000132" cy="1240398"/>
            </a:xfrm>
            <a:prstGeom prst="rect">
              <a:avLst/>
            </a:prstGeom>
            <a:noFill/>
          </p:spPr>
        </p:pic>
      </p:grpSp>
      <p:grpSp>
        <p:nvGrpSpPr>
          <p:cNvPr id="143" name="Group 142"/>
          <p:cNvGrpSpPr/>
          <p:nvPr/>
        </p:nvGrpSpPr>
        <p:grpSpPr>
          <a:xfrm>
            <a:off x="142876" y="285728"/>
            <a:ext cx="3714744" cy="2286016"/>
            <a:chOff x="0" y="-24"/>
            <a:chExt cx="4143372" cy="2214578"/>
          </a:xfrm>
        </p:grpSpPr>
        <p:sp>
          <p:nvSpPr>
            <p:cNvPr id="141" name="Cloud Callout 140"/>
            <p:cNvSpPr/>
            <p:nvPr/>
          </p:nvSpPr>
          <p:spPr>
            <a:xfrm>
              <a:off x="0" y="-24"/>
              <a:ext cx="4143372" cy="2143116"/>
            </a:xfrm>
            <a:prstGeom prst="cloudCallout">
              <a:avLst>
                <a:gd name="adj1" fmla="val 61732"/>
                <a:gd name="adj2" fmla="val 94811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032" name="Picture 8" descr="C:\Users\chu_siew_hwa\AppData\Local\Microsoft\Windows\Temporary Internet Files\Content.IE5\6RK54NPH\MCj043690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28728" y="71414"/>
              <a:ext cx="1214446" cy="1214446"/>
            </a:xfrm>
            <a:prstGeom prst="rect">
              <a:avLst/>
            </a:prstGeom>
            <a:noFill/>
          </p:spPr>
        </p:pic>
        <p:pic>
          <p:nvPicPr>
            <p:cNvPr id="1034" name="Picture 10" descr="C:\Users\chu_siew_hwa\AppData\Local\Microsoft\Windows\Temporary Internet Files\Content.IE5\1ID7V4UM\MCj0439780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7140" y="257148"/>
              <a:ext cx="1528778" cy="1528778"/>
            </a:xfrm>
            <a:prstGeom prst="rect">
              <a:avLst/>
            </a:prstGeom>
            <a:noFill/>
          </p:spPr>
        </p:pic>
        <p:pic>
          <p:nvPicPr>
            <p:cNvPr id="1040" name="Picture 16" descr="C:\Users\chu_siew_hwa\AppData\Local\Microsoft\Windows\Temporary Internet Files\Content.IE5\SKJY7S0N\MCj0441748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00166" y="1142984"/>
              <a:ext cx="1071570" cy="1071570"/>
            </a:xfrm>
            <a:prstGeom prst="rect">
              <a:avLst/>
            </a:prstGeom>
            <a:noFill/>
          </p:spPr>
        </p:pic>
        <p:pic>
          <p:nvPicPr>
            <p:cNvPr id="1041" name="Picture 17" descr="C:\Users\chu_siew_hwa\AppData\Local\Microsoft\Windows\Temporary Internet Files\Content.IE5\6RK54NPH\MCj0441749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71736" y="214290"/>
              <a:ext cx="1014434" cy="1014434"/>
            </a:xfrm>
            <a:prstGeom prst="rect">
              <a:avLst/>
            </a:prstGeom>
            <a:noFill/>
          </p:spPr>
        </p:pic>
        <p:pic>
          <p:nvPicPr>
            <p:cNvPr id="1042" name="Picture 18" descr="C:\Users\chu_siew_hwa\AppData\Local\Microsoft\Windows\Temporary Internet Files\Content.IE5\1ID7V4UM\MCj0441718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28860" y="1000108"/>
              <a:ext cx="800096" cy="800096"/>
            </a:xfrm>
            <a:prstGeom prst="rect">
              <a:avLst/>
            </a:prstGeom>
            <a:noFill/>
          </p:spPr>
        </p:pic>
      </p:grpSp>
      <p:grpSp>
        <p:nvGrpSpPr>
          <p:cNvPr id="154" name="Group 153"/>
          <p:cNvGrpSpPr/>
          <p:nvPr/>
        </p:nvGrpSpPr>
        <p:grpSpPr>
          <a:xfrm>
            <a:off x="6143636" y="4214818"/>
            <a:ext cx="2714644" cy="2357454"/>
            <a:chOff x="6072198" y="4214818"/>
            <a:chExt cx="2714644" cy="2357454"/>
          </a:xfrm>
        </p:grpSpPr>
        <p:sp>
          <p:nvSpPr>
            <p:cNvPr id="149" name="Cloud Callout 148"/>
            <p:cNvSpPr/>
            <p:nvPr/>
          </p:nvSpPr>
          <p:spPr>
            <a:xfrm>
              <a:off x="6072198" y="4214818"/>
              <a:ext cx="2714644" cy="2357454"/>
            </a:xfrm>
            <a:prstGeom prst="cloudCallout">
              <a:avLst>
                <a:gd name="adj1" fmla="val -88442"/>
                <a:gd name="adj2" fmla="val -57443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045" name="Picture 21" descr="C:\Users\chu_siew_hwa\AppData\Local\Microsoft\Windows\Temporary Internet Files\Content.IE5\SKJY7S0N\MCHH01534_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15140" y="4511820"/>
              <a:ext cx="1357322" cy="1560386"/>
            </a:xfrm>
            <a:prstGeom prst="rect">
              <a:avLst/>
            </a:prstGeom>
            <a:noFill/>
          </p:spPr>
        </p:pic>
      </p:grpSp>
      <p:sp>
        <p:nvSpPr>
          <p:cNvPr id="155" name="Rectangle 154"/>
          <p:cNvSpPr/>
          <p:nvPr/>
        </p:nvSpPr>
        <p:spPr>
          <a:xfrm>
            <a:off x="3143240" y="2143116"/>
            <a:ext cx="3786214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7" name="Rounded Rectangular Callout 126"/>
          <p:cNvSpPr/>
          <p:nvPr/>
        </p:nvSpPr>
        <p:spPr>
          <a:xfrm>
            <a:off x="214282" y="2928934"/>
            <a:ext cx="3857652" cy="3643338"/>
          </a:xfrm>
          <a:prstGeom prst="wedgeRoundRectCallout">
            <a:avLst>
              <a:gd name="adj1" fmla="val 58219"/>
              <a:gd name="adj2" fmla="val -193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S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Thus, all of us also carry out the same activities, such as,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S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eating,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S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drinking, and well...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SG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getting rid of waste.</a:t>
            </a:r>
            <a:endParaRPr lang="en-SG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ounded Rectangular Callout 123"/>
          <p:cNvSpPr/>
          <p:nvPr/>
        </p:nvSpPr>
        <p:spPr>
          <a:xfrm>
            <a:off x="142844" y="214290"/>
            <a:ext cx="4000528" cy="2357430"/>
          </a:xfrm>
          <a:prstGeom prst="wedgeRoundRectCallout">
            <a:avLst>
              <a:gd name="adj1" fmla="val 64011"/>
              <a:gd name="adj2" fmla="val -9656"/>
              <a:gd name="adj3" fmla="val 16667"/>
            </a:avLst>
          </a:prstGeom>
          <a:solidFill>
            <a:srgbClr val="CCFF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S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owner </a:t>
            </a:r>
            <a:r>
              <a:rPr lang="en-S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carries </a:t>
            </a:r>
            <a:r>
              <a:rPr lang="en-S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 activities, such as eating and drinking, to stay alive and grow. </a:t>
            </a:r>
          </a:p>
        </p:txBody>
      </p:sp>
      <p:grpSp>
        <p:nvGrpSpPr>
          <p:cNvPr id="156" name="Group 155"/>
          <p:cNvGrpSpPr/>
          <p:nvPr/>
        </p:nvGrpSpPr>
        <p:grpSpPr>
          <a:xfrm rot="1809973">
            <a:off x="4427446" y="3062968"/>
            <a:ext cx="538508" cy="2128723"/>
            <a:chOff x="5544256" y="3321101"/>
            <a:chExt cx="538508" cy="2128723"/>
          </a:xfrm>
        </p:grpSpPr>
        <p:sp>
          <p:nvSpPr>
            <p:cNvPr id="157" name="Freeform 156"/>
            <p:cNvSpPr/>
            <p:nvPr/>
          </p:nvSpPr>
          <p:spPr>
            <a:xfrm>
              <a:off x="5566867" y="3321101"/>
              <a:ext cx="515897" cy="2128723"/>
            </a:xfrm>
            <a:custGeom>
              <a:avLst/>
              <a:gdLst>
                <a:gd name="connsiteX0" fmla="*/ 58522 w 515897"/>
                <a:gd name="connsiteY0" fmla="*/ 0 h 2128723"/>
                <a:gd name="connsiteX1" fmla="*/ 58522 w 515897"/>
                <a:gd name="connsiteY1" fmla="*/ 146304 h 2128723"/>
                <a:gd name="connsiteX2" fmla="*/ 51207 w 515897"/>
                <a:gd name="connsiteY2" fmla="*/ 358445 h 2128723"/>
                <a:gd name="connsiteX3" fmla="*/ 36576 w 515897"/>
                <a:gd name="connsiteY3" fmla="*/ 431597 h 2128723"/>
                <a:gd name="connsiteX4" fmla="*/ 29261 w 515897"/>
                <a:gd name="connsiteY4" fmla="*/ 475488 h 2128723"/>
                <a:gd name="connsiteX5" fmla="*/ 14631 w 515897"/>
                <a:gd name="connsiteY5" fmla="*/ 599846 h 2128723"/>
                <a:gd name="connsiteX6" fmla="*/ 0 w 515897"/>
                <a:gd name="connsiteY6" fmla="*/ 746150 h 2128723"/>
                <a:gd name="connsiteX7" fmla="*/ 14631 w 515897"/>
                <a:gd name="connsiteY7" fmla="*/ 1097280 h 2128723"/>
                <a:gd name="connsiteX8" fmla="*/ 21946 w 515897"/>
                <a:gd name="connsiteY8" fmla="*/ 1141171 h 2128723"/>
                <a:gd name="connsiteX9" fmla="*/ 36576 w 515897"/>
                <a:gd name="connsiteY9" fmla="*/ 1207008 h 2128723"/>
                <a:gd name="connsiteX10" fmla="*/ 43891 w 515897"/>
                <a:gd name="connsiteY10" fmla="*/ 1228953 h 2128723"/>
                <a:gd name="connsiteX11" fmla="*/ 51207 w 515897"/>
                <a:gd name="connsiteY11" fmla="*/ 1272845 h 2128723"/>
                <a:gd name="connsiteX12" fmla="*/ 58522 w 515897"/>
                <a:gd name="connsiteY12" fmla="*/ 1302105 h 2128723"/>
                <a:gd name="connsiteX13" fmla="*/ 65837 w 515897"/>
                <a:gd name="connsiteY13" fmla="*/ 1345997 h 2128723"/>
                <a:gd name="connsiteX14" fmla="*/ 87783 w 515897"/>
                <a:gd name="connsiteY14" fmla="*/ 1411833 h 2128723"/>
                <a:gd name="connsiteX15" fmla="*/ 131674 w 515897"/>
                <a:gd name="connsiteY15" fmla="*/ 1543507 h 2128723"/>
                <a:gd name="connsiteX16" fmla="*/ 153619 w 515897"/>
                <a:gd name="connsiteY16" fmla="*/ 1609344 h 2128723"/>
                <a:gd name="connsiteX17" fmla="*/ 160935 w 515897"/>
                <a:gd name="connsiteY17" fmla="*/ 1631289 h 2128723"/>
                <a:gd name="connsiteX18" fmla="*/ 168250 w 515897"/>
                <a:gd name="connsiteY18" fmla="*/ 1653235 h 2128723"/>
                <a:gd name="connsiteX19" fmla="*/ 182880 w 515897"/>
                <a:gd name="connsiteY19" fmla="*/ 1675181 h 2128723"/>
                <a:gd name="connsiteX20" fmla="*/ 197511 w 515897"/>
                <a:gd name="connsiteY20" fmla="*/ 1719072 h 2128723"/>
                <a:gd name="connsiteX21" fmla="*/ 226771 w 515897"/>
                <a:gd name="connsiteY21" fmla="*/ 1762963 h 2128723"/>
                <a:gd name="connsiteX22" fmla="*/ 248717 w 515897"/>
                <a:gd name="connsiteY22" fmla="*/ 1806854 h 2128723"/>
                <a:gd name="connsiteX23" fmla="*/ 263347 w 515897"/>
                <a:gd name="connsiteY23" fmla="*/ 1858061 h 2128723"/>
                <a:gd name="connsiteX24" fmla="*/ 277978 w 515897"/>
                <a:gd name="connsiteY24" fmla="*/ 1901952 h 2128723"/>
                <a:gd name="connsiteX25" fmla="*/ 314554 w 515897"/>
                <a:gd name="connsiteY25" fmla="*/ 1938528 h 2128723"/>
                <a:gd name="connsiteX26" fmla="*/ 336499 w 515897"/>
                <a:gd name="connsiteY26" fmla="*/ 1975104 h 2128723"/>
                <a:gd name="connsiteX27" fmla="*/ 343815 w 515897"/>
                <a:gd name="connsiteY27" fmla="*/ 1997049 h 2128723"/>
                <a:gd name="connsiteX28" fmla="*/ 380391 w 515897"/>
                <a:gd name="connsiteY28" fmla="*/ 2040941 h 2128723"/>
                <a:gd name="connsiteX29" fmla="*/ 431597 w 515897"/>
                <a:gd name="connsiteY29" fmla="*/ 2084832 h 2128723"/>
                <a:gd name="connsiteX30" fmla="*/ 460858 w 515897"/>
                <a:gd name="connsiteY30" fmla="*/ 2121408 h 2128723"/>
                <a:gd name="connsiteX31" fmla="*/ 482803 w 515897"/>
                <a:gd name="connsiteY31" fmla="*/ 2128723 h 2128723"/>
                <a:gd name="connsiteX32" fmla="*/ 504749 w 515897"/>
                <a:gd name="connsiteY32" fmla="*/ 2121408 h 2128723"/>
                <a:gd name="connsiteX33" fmla="*/ 475488 w 515897"/>
                <a:gd name="connsiteY33" fmla="*/ 2092147 h 2128723"/>
                <a:gd name="connsiteX34" fmla="*/ 424282 w 515897"/>
                <a:gd name="connsiteY34" fmla="*/ 2033625 h 2128723"/>
                <a:gd name="connsiteX35" fmla="*/ 409651 w 515897"/>
                <a:gd name="connsiteY35" fmla="*/ 2018995 h 2128723"/>
                <a:gd name="connsiteX36" fmla="*/ 380391 w 515897"/>
                <a:gd name="connsiteY36" fmla="*/ 1975104 h 2128723"/>
                <a:gd name="connsiteX37" fmla="*/ 365760 w 515897"/>
                <a:gd name="connsiteY37" fmla="*/ 1953158 h 2128723"/>
                <a:gd name="connsiteX38" fmla="*/ 358445 w 515897"/>
                <a:gd name="connsiteY38" fmla="*/ 1931213 h 2128723"/>
                <a:gd name="connsiteX39" fmla="*/ 343815 w 515897"/>
                <a:gd name="connsiteY39" fmla="*/ 1909267 h 2128723"/>
                <a:gd name="connsiteX40" fmla="*/ 321869 w 515897"/>
                <a:gd name="connsiteY40" fmla="*/ 1843430 h 2128723"/>
                <a:gd name="connsiteX41" fmla="*/ 314554 w 515897"/>
                <a:gd name="connsiteY41" fmla="*/ 1821485 h 2128723"/>
                <a:gd name="connsiteX42" fmla="*/ 299923 w 515897"/>
                <a:gd name="connsiteY42" fmla="*/ 1806854 h 2128723"/>
                <a:gd name="connsiteX43" fmla="*/ 277978 w 515897"/>
                <a:gd name="connsiteY43" fmla="*/ 1762963 h 2128723"/>
                <a:gd name="connsiteX44" fmla="*/ 256032 w 515897"/>
                <a:gd name="connsiteY44" fmla="*/ 1719072 h 2128723"/>
                <a:gd name="connsiteX45" fmla="*/ 226771 w 515897"/>
                <a:gd name="connsiteY45" fmla="*/ 1660550 h 2128723"/>
                <a:gd name="connsiteX46" fmla="*/ 219456 w 515897"/>
                <a:gd name="connsiteY46" fmla="*/ 1631289 h 2128723"/>
                <a:gd name="connsiteX47" fmla="*/ 204826 w 515897"/>
                <a:gd name="connsiteY47" fmla="*/ 1587398 h 2128723"/>
                <a:gd name="connsiteX48" fmla="*/ 175565 w 515897"/>
                <a:gd name="connsiteY48" fmla="*/ 1499616 h 2128723"/>
                <a:gd name="connsiteX49" fmla="*/ 160935 w 515897"/>
                <a:gd name="connsiteY49" fmla="*/ 1455725 h 2128723"/>
                <a:gd name="connsiteX50" fmla="*/ 153619 w 515897"/>
                <a:gd name="connsiteY50" fmla="*/ 1433779 h 2128723"/>
                <a:gd name="connsiteX51" fmla="*/ 131674 w 515897"/>
                <a:gd name="connsiteY51" fmla="*/ 1338681 h 2128723"/>
                <a:gd name="connsiteX52" fmla="*/ 117043 w 515897"/>
                <a:gd name="connsiteY52" fmla="*/ 1192377 h 2128723"/>
                <a:gd name="connsiteX53" fmla="*/ 124359 w 515897"/>
                <a:gd name="connsiteY53" fmla="*/ 1009497 h 2128723"/>
                <a:gd name="connsiteX54" fmla="*/ 138989 w 515897"/>
                <a:gd name="connsiteY54" fmla="*/ 936345 h 2128723"/>
                <a:gd name="connsiteX55" fmla="*/ 160935 w 515897"/>
                <a:gd name="connsiteY55" fmla="*/ 804672 h 2128723"/>
                <a:gd name="connsiteX56" fmla="*/ 153619 w 515897"/>
                <a:gd name="connsiteY56" fmla="*/ 746150 h 2128723"/>
                <a:gd name="connsiteX57" fmla="*/ 146304 w 515897"/>
                <a:gd name="connsiteY57" fmla="*/ 672998 h 2128723"/>
                <a:gd name="connsiteX58" fmla="*/ 131674 w 515897"/>
                <a:gd name="connsiteY58" fmla="*/ 614477 h 2128723"/>
                <a:gd name="connsiteX59" fmla="*/ 124359 w 515897"/>
                <a:gd name="connsiteY59" fmla="*/ 555955 h 2128723"/>
                <a:gd name="connsiteX60" fmla="*/ 109728 w 515897"/>
                <a:gd name="connsiteY60" fmla="*/ 490118 h 2128723"/>
                <a:gd name="connsiteX61" fmla="*/ 95098 w 515897"/>
                <a:gd name="connsiteY61" fmla="*/ 446227 h 2128723"/>
                <a:gd name="connsiteX62" fmla="*/ 87783 w 515897"/>
                <a:gd name="connsiteY62" fmla="*/ 299923 h 2128723"/>
                <a:gd name="connsiteX63" fmla="*/ 80467 w 515897"/>
                <a:gd name="connsiteY63" fmla="*/ 263347 h 2128723"/>
                <a:gd name="connsiteX64" fmla="*/ 73152 w 515897"/>
                <a:gd name="connsiteY64" fmla="*/ 51206 h 2128723"/>
                <a:gd name="connsiteX65" fmla="*/ 65837 w 515897"/>
                <a:gd name="connsiteY65" fmla="*/ 29261 h 2128723"/>
                <a:gd name="connsiteX66" fmla="*/ 58522 w 515897"/>
                <a:gd name="connsiteY66" fmla="*/ 0 h 2128723"/>
                <a:gd name="connsiteX67" fmla="*/ 58522 w 515897"/>
                <a:gd name="connsiteY67" fmla="*/ 0 h 21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15897" h="2128723">
                  <a:moveTo>
                    <a:pt x="58522" y="0"/>
                  </a:moveTo>
                  <a:cubicBezTo>
                    <a:pt x="58522" y="24384"/>
                    <a:pt x="65134" y="17358"/>
                    <a:pt x="58522" y="146304"/>
                  </a:cubicBezTo>
                  <a:cubicBezTo>
                    <a:pt x="54898" y="216967"/>
                    <a:pt x="56634" y="287898"/>
                    <a:pt x="51207" y="358445"/>
                  </a:cubicBezTo>
                  <a:cubicBezTo>
                    <a:pt x="49300" y="383239"/>
                    <a:pt x="40664" y="407068"/>
                    <a:pt x="36576" y="431597"/>
                  </a:cubicBezTo>
                  <a:cubicBezTo>
                    <a:pt x="34138" y="446227"/>
                    <a:pt x="31359" y="460805"/>
                    <a:pt x="29261" y="475488"/>
                  </a:cubicBezTo>
                  <a:cubicBezTo>
                    <a:pt x="25088" y="504699"/>
                    <a:pt x="17512" y="572001"/>
                    <a:pt x="14631" y="599846"/>
                  </a:cubicBezTo>
                  <a:cubicBezTo>
                    <a:pt x="9588" y="648597"/>
                    <a:pt x="0" y="746150"/>
                    <a:pt x="0" y="746150"/>
                  </a:cubicBezTo>
                  <a:cubicBezTo>
                    <a:pt x="1350" y="781242"/>
                    <a:pt x="11230" y="1049664"/>
                    <a:pt x="14631" y="1097280"/>
                  </a:cubicBezTo>
                  <a:cubicBezTo>
                    <a:pt x="15688" y="1112074"/>
                    <a:pt x="19293" y="1126578"/>
                    <a:pt x="21946" y="1141171"/>
                  </a:cubicBezTo>
                  <a:cubicBezTo>
                    <a:pt x="25717" y="1161911"/>
                    <a:pt x="30706" y="1186462"/>
                    <a:pt x="36576" y="1207008"/>
                  </a:cubicBezTo>
                  <a:cubicBezTo>
                    <a:pt x="38694" y="1214422"/>
                    <a:pt x="42218" y="1221426"/>
                    <a:pt x="43891" y="1228953"/>
                  </a:cubicBezTo>
                  <a:cubicBezTo>
                    <a:pt x="47109" y="1243432"/>
                    <a:pt x="48298" y="1258301"/>
                    <a:pt x="51207" y="1272845"/>
                  </a:cubicBezTo>
                  <a:cubicBezTo>
                    <a:pt x="53179" y="1282703"/>
                    <a:pt x="56550" y="1292247"/>
                    <a:pt x="58522" y="1302105"/>
                  </a:cubicBezTo>
                  <a:cubicBezTo>
                    <a:pt x="61431" y="1316649"/>
                    <a:pt x="62240" y="1331607"/>
                    <a:pt x="65837" y="1345997"/>
                  </a:cubicBezTo>
                  <a:cubicBezTo>
                    <a:pt x="65847" y="1346038"/>
                    <a:pt x="84119" y="1400840"/>
                    <a:pt x="87783" y="1411833"/>
                  </a:cubicBezTo>
                  <a:lnTo>
                    <a:pt x="131674" y="1543507"/>
                  </a:lnTo>
                  <a:lnTo>
                    <a:pt x="153619" y="1609344"/>
                  </a:lnTo>
                  <a:lnTo>
                    <a:pt x="160935" y="1631289"/>
                  </a:lnTo>
                  <a:cubicBezTo>
                    <a:pt x="163374" y="1638604"/>
                    <a:pt x="163973" y="1646819"/>
                    <a:pt x="168250" y="1653235"/>
                  </a:cubicBezTo>
                  <a:cubicBezTo>
                    <a:pt x="173127" y="1660550"/>
                    <a:pt x="179309" y="1667147"/>
                    <a:pt x="182880" y="1675181"/>
                  </a:cubicBezTo>
                  <a:cubicBezTo>
                    <a:pt x="189143" y="1689274"/>
                    <a:pt x="188957" y="1706240"/>
                    <a:pt x="197511" y="1719072"/>
                  </a:cubicBezTo>
                  <a:cubicBezTo>
                    <a:pt x="207264" y="1733702"/>
                    <a:pt x="221210" y="1746282"/>
                    <a:pt x="226771" y="1762963"/>
                  </a:cubicBezTo>
                  <a:cubicBezTo>
                    <a:pt x="236867" y="1793249"/>
                    <a:pt x="229810" y="1778493"/>
                    <a:pt x="248717" y="1806854"/>
                  </a:cubicBezTo>
                  <a:cubicBezTo>
                    <a:pt x="273313" y="1880646"/>
                    <a:pt x="235775" y="1766157"/>
                    <a:pt x="263347" y="1858061"/>
                  </a:cubicBezTo>
                  <a:cubicBezTo>
                    <a:pt x="267778" y="1872832"/>
                    <a:pt x="267073" y="1891047"/>
                    <a:pt x="277978" y="1901952"/>
                  </a:cubicBezTo>
                  <a:lnTo>
                    <a:pt x="314554" y="1938528"/>
                  </a:lnTo>
                  <a:cubicBezTo>
                    <a:pt x="335274" y="2000688"/>
                    <a:pt x="306378" y="1924903"/>
                    <a:pt x="336499" y="1975104"/>
                  </a:cubicBezTo>
                  <a:cubicBezTo>
                    <a:pt x="340466" y="1981716"/>
                    <a:pt x="340367" y="1990152"/>
                    <a:pt x="343815" y="1997049"/>
                  </a:cubicBezTo>
                  <a:cubicBezTo>
                    <a:pt x="352037" y="2013492"/>
                    <a:pt x="366522" y="2029383"/>
                    <a:pt x="380391" y="2040941"/>
                  </a:cubicBezTo>
                  <a:cubicBezTo>
                    <a:pt x="405210" y="2061624"/>
                    <a:pt x="409618" y="2051863"/>
                    <a:pt x="431597" y="2084832"/>
                  </a:cubicBezTo>
                  <a:cubicBezTo>
                    <a:pt x="438242" y="2094800"/>
                    <a:pt x="449276" y="2114459"/>
                    <a:pt x="460858" y="2121408"/>
                  </a:cubicBezTo>
                  <a:cubicBezTo>
                    <a:pt x="467470" y="2125375"/>
                    <a:pt x="475488" y="2126285"/>
                    <a:pt x="482803" y="2128723"/>
                  </a:cubicBezTo>
                  <a:cubicBezTo>
                    <a:pt x="490118" y="2126285"/>
                    <a:pt x="501300" y="2128305"/>
                    <a:pt x="504749" y="2121408"/>
                  </a:cubicBezTo>
                  <a:cubicBezTo>
                    <a:pt x="515897" y="2099113"/>
                    <a:pt x="483848" y="2094934"/>
                    <a:pt x="475488" y="2092147"/>
                  </a:cubicBezTo>
                  <a:cubicBezTo>
                    <a:pt x="385231" y="2001890"/>
                    <a:pt x="472678" y="2094120"/>
                    <a:pt x="424282" y="2033625"/>
                  </a:cubicBezTo>
                  <a:cubicBezTo>
                    <a:pt x="419974" y="2028239"/>
                    <a:pt x="413789" y="2024512"/>
                    <a:pt x="409651" y="2018995"/>
                  </a:cubicBezTo>
                  <a:cubicBezTo>
                    <a:pt x="399101" y="2004928"/>
                    <a:pt x="390144" y="1989734"/>
                    <a:pt x="380391" y="1975104"/>
                  </a:cubicBezTo>
                  <a:lnTo>
                    <a:pt x="365760" y="1953158"/>
                  </a:lnTo>
                  <a:cubicBezTo>
                    <a:pt x="363322" y="1945843"/>
                    <a:pt x="361893" y="1938110"/>
                    <a:pt x="358445" y="1931213"/>
                  </a:cubicBezTo>
                  <a:cubicBezTo>
                    <a:pt x="354513" y="1923349"/>
                    <a:pt x="347386" y="1917301"/>
                    <a:pt x="343815" y="1909267"/>
                  </a:cubicBezTo>
                  <a:cubicBezTo>
                    <a:pt x="343808" y="1909252"/>
                    <a:pt x="325529" y="1854411"/>
                    <a:pt x="321869" y="1843430"/>
                  </a:cubicBezTo>
                  <a:cubicBezTo>
                    <a:pt x="319431" y="1836115"/>
                    <a:pt x="320006" y="1826937"/>
                    <a:pt x="314554" y="1821485"/>
                  </a:cubicBezTo>
                  <a:lnTo>
                    <a:pt x="299923" y="1806854"/>
                  </a:lnTo>
                  <a:cubicBezTo>
                    <a:pt x="281536" y="1751692"/>
                    <a:pt x="306340" y="1819689"/>
                    <a:pt x="277978" y="1762963"/>
                  </a:cubicBezTo>
                  <a:cubicBezTo>
                    <a:pt x="247700" y="1702404"/>
                    <a:pt x="297952" y="1781948"/>
                    <a:pt x="256032" y="1719072"/>
                  </a:cubicBezTo>
                  <a:cubicBezTo>
                    <a:pt x="239221" y="1668638"/>
                    <a:pt x="252307" y="1686086"/>
                    <a:pt x="226771" y="1660550"/>
                  </a:cubicBezTo>
                  <a:cubicBezTo>
                    <a:pt x="224333" y="1650796"/>
                    <a:pt x="222345" y="1640919"/>
                    <a:pt x="219456" y="1631289"/>
                  </a:cubicBezTo>
                  <a:cubicBezTo>
                    <a:pt x="215025" y="1616518"/>
                    <a:pt x="209703" y="1602028"/>
                    <a:pt x="204826" y="1587398"/>
                  </a:cubicBezTo>
                  <a:lnTo>
                    <a:pt x="175565" y="1499616"/>
                  </a:lnTo>
                  <a:lnTo>
                    <a:pt x="160935" y="1455725"/>
                  </a:lnTo>
                  <a:cubicBezTo>
                    <a:pt x="158496" y="1448410"/>
                    <a:pt x="155489" y="1441260"/>
                    <a:pt x="153619" y="1433779"/>
                  </a:cubicBezTo>
                  <a:cubicBezTo>
                    <a:pt x="148112" y="1411749"/>
                    <a:pt x="135427" y="1364951"/>
                    <a:pt x="131674" y="1338681"/>
                  </a:cubicBezTo>
                  <a:cubicBezTo>
                    <a:pt x="126531" y="1302679"/>
                    <a:pt x="120081" y="1225792"/>
                    <a:pt x="117043" y="1192377"/>
                  </a:cubicBezTo>
                  <a:cubicBezTo>
                    <a:pt x="119482" y="1131417"/>
                    <a:pt x="120431" y="1070379"/>
                    <a:pt x="124359" y="1009497"/>
                  </a:cubicBezTo>
                  <a:cubicBezTo>
                    <a:pt x="126454" y="977033"/>
                    <a:pt x="132736" y="965528"/>
                    <a:pt x="138989" y="936345"/>
                  </a:cubicBezTo>
                  <a:cubicBezTo>
                    <a:pt x="155625" y="858707"/>
                    <a:pt x="151996" y="876174"/>
                    <a:pt x="160935" y="804672"/>
                  </a:cubicBezTo>
                  <a:cubicBezTo>
                    <a:pt x="158496" y="785165"/>
                    <a:pt x="155790" y="765689"/>
                    <a:pt x="153619" y="746150"/>
                  </a:cubicBezTo>
                  <a:cubicBezTo>
                    <a:pt x="150913" y="721794"/>
                    <a:pt x="150333" y="697170"/>
                    <a:pt x="146304" y="672998"/>
                  </a:cubicBezTo>
                  <a:cubicBezTo>
                    <a:pt x="142998" y="653164"/>
                    <a:pt x="131674" y="614477"/>
                    <a:pt x="131674" y="614477"/>
                  </a:cubicBezTo>
                  <a:cubicBezTo>
                    <a:pt x="129236" y="594970"/>
                    <a:pt x="127348" y="575386"/>
                    <a:pt x="124359" y="555955"/>
                  </a:cubicBezTo>
                  <a:cubicBezTo>
                    <a:pt x="122162" y="541675"/>
                    <a:pt x="114325" y="505441"/>
                    <a:pt x="109728" y="490118"/>
                  </a:cubicBezTo>
                  <a:cubicBezTo>
                    <a:pt x="105297" y="475347"/>
                    <a:pt x="95098" y="446227"/>
                    <a:pt x="95098" y="446227"/>
                  </a:cubicBezTo>
                  <a:cubicBezTo>
                    <a:pt x="92660" y="397459"/>
                    <a:pt x="91677" y="348596"/>
                    <a:pt x="87783" y="299923"/>
                  </a:cubicBezTo>
                  <a:cubicBezTo>
                    <a:pt x="86791" y="287529"/>
                    <a:pt x="81197" y="275759"/>
                    <a:pt x="80467" y="263347"/>
                  </a:cubicBezTo>
                  <a:cubicBezTo>
                    <a:pt x="76312" y="192713"/>
                    <a:pt x="77566" y="121824"/>
                    <a:pt x="73152" y="51206"/>
                  </a:cubicBezTo>
                  <a:cubicBezTo>
                    <a:pt x="72671" y="43510"/>
                    <a:pt x="67955" y="36675"/>
                    <a:pt x="65837" y="29261"/>
                  </a:cubicBezTo>
                  <a:cubicBezTo>
                    <a:pt x="63075" y="19594"/>
                    <a:pt x="63018" y="8992"/>
                    <a:pt x="58522" y="0"/>
                  </a:cubicBezTo>
                  <a:lnTo>
                    <a:pt x="58522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 rot="360000">
              <a:off x="5604514" y="4049958"/>
              <a:ext cx="103069" cy="225901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59" name="Freeform 158"/>
            <p:cNvSpPr>
              <a:spLocks noChangeAspect="1"/>
            </p:cNvSpPr>
            <p:nvPr/>
          </p:nvSpPr>
          <p:spPr bwMode="auto">
            <a:xfrm rot="1080000">
              <a:off x="5605667" y="3933267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60" name="Freeform 159"/>
            <p:cNvSpPr>
              <a:spLocks noChangeAspect="1"/>
            </p:cNvSpPr>
            <p:nvPr/>
          </p:nvSpPr>
          <p:spPr bwMode="auto">
            <a:xfrm rot="1800000">
              <a:off x="5611384" y="4323773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61" name="Freeform 160"/>
            <p:cNvSpPr>
              <a:spLocks noChangeAspect="1"/>
            </p:cNvSpPr>
            <p:nvPr/>
          </p:nvSpPr>
          <p:spPr bwMode="auto">
            <a:xfrm rot="1080000">
              <a:off x="5648453" y="4553559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62" name="Freeform 161"/>
            <p:cNvSpPr>
              <a:spLocks noChangeAspect="1"/>
            </p:cNvSpPr>
            <p:nvPr/>
          </p:nvSpPr>
          <p:spPr bwMode="auto">
            <a:xfrm rot="1800000">
              <a:off x="5649086" y="4427194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63" name="Freeform 162"/>
            <p:cNvSpPr>
              <a:spLocks noChangeAspect="1"/>
            </p:cNvSpPr>
            <p:nvPr/>
          </p:nvSpPr>
          <p:spPr bwMode="auto">
            <a:xfrm rot="3480000">
              <a:off x="5645760" y="4503711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64" name="Freeform 163"/>
            <p:cNvSpPr>
              <a:spLocks noChangeAspect="1"/>
            </p:cNvSpPr>
            <p:nvPr/>
          </p:nvSpPr>
          <p:spPr bwMode="auto">
            <a:xfrm rot="5280000">
              <a:off x="5603629" y="4045241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73" name="Freeform 172"/>
            <p:cNvSpPr>
              <a:spLocks noChangeAspect="1"/>
            </p:cNvSpPr>
            <p:nvPr/>
          </p:nvSpPr>
          <p:spPr bwMode="auto">
            <a:xfrm rot="1800000">
              <a:off x="5611976" y="3790743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74" name="Freeform 173"/>
            <p:cNvSpPr>
              <a:spLocks noChangeAspect="1"/>
            </p:cNvSpPr>
            <p:nvPr/>
          </p:nvSpPr>
          <p:spPr bwMode="auto">
            <a:xfrm rot="3480000">
              <a:off x="5544891" y="4212563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75" name="Freeform 174"/>
            <p:cNvSpPr>
              <a:spLocks noChangeAspect="1"/>
            </p:cNvSpPr>
            <p:nvPr/>
          </p:nvSpPr>
          <p:spPr bwMode="auto">
            <a:xfrm rot="7200000">
              <a:off x="5647766" y="4620232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76" name="Freeform 175"/>
            <p:cNvSpPr>
              <a:spLocks noChangeAspect="1"/>
            </p:cNvSpPr>
            <p:nvPr/>
          </p:nvSpPr>
          <p:spPr bwMode="auto">
            <a:xfrm rot="7200000">
              <a:off x="5620483" y="4360863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77" name="Freeform 176"/>
            <p:cNvSpPr>
              <a:spLocks noChangeAspect="1"/>
            </p:cNvSpPr>
            <p:nvPr/>
          </p:nvSpPr>
          <p:spPr bwMode="auto">
            <a:xfrm rot="7200000">
              <a:off x="5644268" y="4383061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78" name="Freeform 177"/>
            <p:cNvSpPr>
              <a:spLocks noChangeAspect="1"/>
            </p:cNvSpPr>
            <p:nvPr/>
          </p:nvSpPr>
          <p:spPr bwMode="auto">
            <a:xfrm rot="7200000">
              <a:off x="5737930" y="4905709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79" name="Freeform 178"/>
            <p:cNvSpPr>
              <a:spLocks noChangeAspect="1"/>
            </p:cNvSpPr>
            <p:nvPr/>
          </p:nvSpPr>
          <p:spPr bwMode="auto">
            <a:xfrm rot="7200000">
              <a:off x="5620684" y="438274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0" name="Freeform 179"/>
            <p:cNvSpPr>
              <a:spLocks noChangeAspect="1"/>
            </p:cNvSpPr>
            <p:nvPr/>
          </p:nvSpPr>
          <p:spPr bwMode="auto">
            <a:xfrm rot="7200000">
              <a:off x="5648041" y="386036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1" name="Freeform 180"/>
            <p:cNvSpPr>
              <a:spLocks noChangeAspect="1"/>
            </p:cNvSpPr>
            <p:nvPr/>
          </p:nvSpPr>
          <p:spPr bwMode="auto">
            <a:xfrm rot="7200000">
              <a:off x="5648041" y="4002378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2" name="Freeform 181"/>
            <p:cNvSpPr>
              <a:spLocks noChangeAspect="1"/>
            </p:cNvSpPr>
            <p:nvPr/>
          </p:nvSpPr>
          <p:spPr bwMode="auto">
            <a:xfrm rot="7200000">
              <a:off x="5648041" y="4515459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3" name="Freeform 182"/>
            <p:cNvSpPr>
              <a:spLocks noChangeAspect="1"/>
            </p:cNvSpPr>
            <p:nvPr/>
          </p:nvSpPr>
          <p:spPr bwMode="auto">
            <a:xfrm rot="7200000">
              <a:off x="5648041" y="450974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4" name="Freeform 183"/>
            <p:cNvSpPr>
              <a:spLocks noChangeAspect="1"/>
            </p:cNvSpPr>
            <p:nvPr/>
          </p:nvSpPr>
          <p:spPr bwMode="auto">
            <a:xfrm rot="7200000">
              <a:off x="5648041" y="393180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5" name="Freeform 184"/>
            <p:cNvSpPr>
              <a:spLocks noChangeAspect="1"/>
            </p:cNvSpPr>
            <p:nvPr/>
          </p:nvSpPr>
          <p:spPr bwMode="auto">
            <a:xfrm rot="7200000">
              <a:off x="5648041" y="42889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6" name="Freeform 185"/>
            <p:cNvSpPr>
              <a:spLocks noChangeAspect="1"/>
            </p:cNvSpPr>
            <p:nvPr/>
          </p:nvSpPr>
          <p:spPr bwMode="auto">
            <a:xfrm rot="7200000">
              <a:off x="5647766" y="3931960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87" name="Freeform 186"/>
            <p:cNvSpPr>
              <a:spLocks noChangeAspect="1"/>
            </p:cNvSpPr>
            <p:nvPr/>
          </p:nvSpPr>
          <p:spPr bwMode="auto">
            <a:xfrm rot="7200000">
              <a:off x="5620959" y="3996981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357686" y="5143512"/>
            <a:ext cx="1016812" cy="1006976"/>
            <a:chOff x="5000628" y="5286388"/>
            <a:chExt cx="1016812" cy="1006976"/>
          </a:xfrm>
        </p:grpSpPr>
        <p:sp>
          <p:nvSpPr>
            <p:cNvPr id="249" name="Freeform 248"/>
            <p:cNvSpPr/>
            <p:nvPr/>
          </p:nvSpPr>
          <p:spPr>
            <a:xfrm>
              <a:off x="5000628" y="5286388"/>
              <a:ext cx="1016812" cy="1006976"/>
            </a:xfrm>
            <a:custGeom>
              <a:avLst/>
              <a:gdLst>
                <a:gd name="connsiteX0" fmla="*/ 570585 w 1016812"/>
                <a:gd name="connsiteY0" fmla="*/ 26739 h 1006976"/>
                <a:gd name="connsiteX1" fmla="*/ 446227 w 1016812"/>
                <a:gd name="connsiteY1" fmla="*/ 12109 h 1006976"/>
                <a:gd name="connsiteX2" fmla="*/ 416966 w 1016812"/>
                <a:gd name="connsiteY2" fmla="*/ 19424 h 1006976"/>
                <a:gd name="connsiteX3" fmla="*/ 373075 w 1016812"/>
                <a:gd name="connsiteY3" fmla="*/ 34054 h 1006976"/>
                <a:gd name="connsiteX4" fmla="*/ 358444 w 1016812"/>
                <a:gd name="connsiteY4" fmla="*/ 48685 h 1006976"/>
                <a:gd name="connsiteX5" fmla="*/ 314553 w 1016812"/>
                <a:gd name="connsiteY5" fmla="*/ 63315 h 1006976"/>
                <a:gd name="connsiteX6" fmla="*/ 292608 w 1016812"/>
                <a:gd name="connsiteY6" fmla="*/ 85261 h 1006976"/>
                <a:gd name="connsiteX7" fmla="*/ 248716 w 1016812"/>
                <a:gd name="connsiteY7" fmla="*/ 114521 h 1006976"/>
                <a:gd name="connsiteX8" fmla="*/ 219456 w 1016812"/>
                <a:gd name="connsiteY8" fmla="*/ 151097 h 1006976"/>
                <a:gd name="connsiteX9" fmla="*/ 182880 w 1016812"/>
                <a:gd name="connsiteY9" fmla="*/ 187673 h 1006976"/>
                <a:gd name="connsiteX10" fmla="*/ 168249 w 1016812"/>
                <a:gd name="connsiteY10" fmla="*/ 209619 h 1006976"/>
                <a:gd name="connsiteX11" fmla="*/ 131673 w 1016812"/>
                <a:gd name="connsiteY11" fmla="*/ 246195 h 1006976"/>
                <a:gd name="connsiteX12" fmla="*/ 117043 w 1016812"/>
                <a:gd name="connsiteY12" fmla="*/ 268141 h 1006976"/>
                <a:gd name="connsiteX13" fmla="*/ 102412 w 1016812"/>
                <a:gd name="connsiteY13" fmla="*/ 282771 h 1006976"/>
                <a:gd name="connsiteX14" fmla="*/ 73152 w 1016812"/>
                <a:gd name="connsiteY14" fmla="*/ 326662 h 1006976"/>
                <a:gd name="connsiteX15" fmla="*/ 58521 w 1016812"/>
                <a:gd name="connsiteY15" fmla="*/ 348608 h 1006976"/>
                <a:gd name="connsiteX16" fmla="*/ 43891 w 1016812"/>
                <a:gd name="connsiteY16" fmla="*/ 370553 h 1006976"/>
                <a:gd name="connsiteX17" fmla="*/ 21945 w 1016812"/>
                <a:gd name="connsiteY17" fmla="*/ 436390 h 1006976"/>
                <a:gd name="connsiteX18" fmla="*/ 14630 w 1016812"/>
                <a:gd name="connsiteY18" fmla="*/ 458336 h 1006976"/>
                <a:gd name="connsiteX19" fmla="*/ 0 w 1016812"/>
                <a:gd name="connsiteY19" fmla="*/ 524173 h 1006976"/>
                <a:gd name="connsiteX20" fmla="*/ 7315 w 1016812"/>
                <a:gd name="connsiteY20" fmla="*/ 575379 h 1006976"/>
                <a:gd name="connsiteX21" fmla="*/ 29260 w 1016812"/>
                <a:gd name="connsiteY21" fmla="*/ 648531 h 1006976"/>
                <a:gd name="connsiteX22" fmla="*/ 36576 w 1016812"/>
                <a:gd name="connsiteY22" fmla="*/ 670477 h 1006976"/>
                <a:gd name="connsiteX23" fmla="*/ 51206 w 1016812"/>
                <a:gd name="connsiteY23" fmla="*/ 692422 h 1006976"/>
                <a:gd name="connsiteX24" fmla="*/ 65836 w 1016812"/>
                <a:gd name="connsiteY24" fmla="*/ 736313 h 1006976"/>
                <a:gd name="connsiteX25" fmla="*/ 109728 w 1016812"/>
                <a:gd name="connsiteY25" fmla="*/ 794835 h 1006976"/>
                <a:gd name="connsiteX26" fmla="*/ 138988 w 1016812"/>
                <a:gd name="connsiteY26" fmla="*/ 838726 h 1006976"/>
                <a:gd name="connsiteX27" fmla="*/ 153619 w 1016812"/>
                <a:gd name="connsiteY27" fmla="*/ 853357 h 1006976"/>
                <a:gd name="connsiteX28" fmla="*/ 168249 w 1016812"/>
                <a:gd name="connsiteY28" fmla="*/ 875302 h 1006976"/>
                <a:gd name="connsiteX29" fmla="*/ 182880 w 1016812"/>
                <a:gd name="connsiteY29" fmla="*/ 889933 h 1006976"/>
                <a:gd name="connsiteX30" fmla="*/ 197510 w 1016812"/>
                <a:gd name="connsiteY30" fmla="*/ 911878 h 1006976"/>
                <a:gd name="connsiteX31" fmla="*/ 219456 w 1016812"/>
                <a:gd name="connsiteY31" fmla="*/ 926509 h 1006976"/>
                <a:gd name="connsiteX32" fmla="*/ 241401 w 1016812"/>
                <a:gd name="connsiteY32" fmla="*/ 948454 h 1006976"/>
                <a:gd name="connsiteX33" fmla="*/ 285292 w 1016812"/>
                <a:gd name="connsiteY33" fmla="*/ 970400 h 1006976"/>
                <a:gd name="connsiteX34" fmla="*/ 343814 w 1016812"/>
                <a:gd name="connsiteY34" fmla="*/ 999661 h 1006976"/>
                <a:gd name="connsiteX35" fmla="*/ 365760 w 1016812"/>
                <a:gd name="connsiteY35" fmla="*/ 1006976 h 1006976"/>
                <a:gd name="connsiteX36" fmla="*/ 526694 w 1016812"/>
                <a:gd name="connsiteY36" fmla="*/ 999661 h 1006976"/>
                <a:gd name="connsiteX37" fmla="*/ 607161 w 1016812"/>
                <a:gd name="connsiteY37" fmla="*/ 985030 h 1006976"/>
                <a:gd name="connsiteX38" fmla="*/ 651052 w 1016812"/>
                <a:gd name="connsiteY38" fmla="*/ 970400 h 1006976"/>
                <a:gd name="connsiteX39" fmla="*/ 738835 w 1016812"/>
                <a:gd name="connsiteY39" fmla="*/ 941139 h 1006976"/>
                <a:gd name="connsiteX40" fmla="*/ 804672 w 1016812"/>
                <a:gd name="connsiteY40" fmla="*/ 919193 h 1006976"/>
                <a:gd name="connsiteX41" fmla="*/ 826617 w 1016812"/>
                <a:gd name="connsiteY41" fmla="*/ 911878 h 1006976"/>
                <a:gd name="connsiteX42" fmla="*/ 870508 w 1016812"/>
                <a:gd name="connsiteY42" fmla="*/ 882617 h 1006976"/>
                <a:gd name="connsiteX43" fmla="*/ 892454 w 1016812"/>
                <a:gd name="connsiteY43" fmla="*/ 875302 h 1006976"/>
                <a:gd name="connsiteX44" fmla="*/ 950976 w 1016812"/>
                <a:gd name="connsiteY44" fmla="*/ 824096 h 1006976"/>
                <a:gd name="connsiteX45" fmla="*/ 980236 w 1016812"/>
                <a:gd name="connsiteY45" fmla="*/ 780205 h 1006976"/>
                <a:gd name="connsiteX46" fmla="*/ 1002182 w 1016812"/>
                <a:gd name="connsiteY46" fmla="*/ 714368 h 1006976"/>
                <a:gd name="connsiteX47" fmla="*/ 1009497 w 1016812"/>
                <a:gd name="connsiteY47" fmla="*/ 692422 h 1006976"/>
                <a:gd name="connsiteX48" fmla="*/ 1016812 w 1016812"/>
                <a:gd name="connsiteY48" fmla="*/ 655846 h 1006976"/>
                <a:gd name="connsiteX49" fmla="*/ 1009497 w 1016812"/>
                <a:gd name="connsiteY49" fmla="*/ 619270 h 1006976"/>
                <a:gd name="connsiteX50" fmla="*/ 1002182 w 1016812"/>
                <a:gd name="connsiteY50" fmla="*/ 568064 h 1006976"/>
                <a:gd name="connsiteX51" fmla="*/ 980236 w 1016812"/>
                <a:gd name="connsiteY51" fmla="*/ 502227 h 1006976"/>
                <a:gd name="connsiteX52" fmla="*/ 965606 w 1016812"/>
                <a:gd name="connsiteY52" fmla="*/ 458336 h 1006976"/>
                <a:gd name="connsiteX53" fmla="*/ 958291 w 1016812"/>
                <a:gd name="connsiteY53" fmla="*/ 436390 h 1006976"/>
                <a:gd name="connsiteX54" fmla="*/ 943660 w 1016812"/>
                <a:gd name="connsiteY54" fmla="*/ 421760 h 1006976"/>
                <a:gd name="connsiteX55" fmla="*/ 929030 w 1016812"/>
                <a:gd name="connsiteY55" fmla="*/ 377869 h 1006976"/>
                <a:gd name="connsiteX56" fmla="*/ 914400 w 1016812"/>
                <a:gd name="connsiteY56" fmla="*/ 355923 h 1006976"/>
                <a:gd name="connsiteX57" fmla="*/ 892454 w 1016812"/>
                <a:gd name="connsiteY57" fmla="*/ 312032 h 1006976"/>
                <a:gd name="connsiteX58" fmla="*/ 870508 w 1016812"/>
                <a:gd name="connsiteY58" fmla="*/ 275456 h 1006976"/>
                <a:gd name="connsiteX59" fmla="*/ 863193 w 1016812"/>
                <a:gd name="connsiteY59" fmla="*/ 253510 h 1006976"/>
                <a:gd name="connsiteX60" fmla="*/ 826617 w 1016812"/>
                <a:gd name="connsiteY60" fmla="*/ 216934 h 1006976"/>
                <a:gd name="connsiteX61" fmla="*/ 804672 w 1016812"/>
                <a:gd name="connsiteY61" fmla="*/ 180358 h 1006976"/>
                <a:gd name="connsiteX62" fmla="*/ 760780 w 1016812"/>
                <a:gd name="connsiteY62" fmla="*/ 129152 h 1006976"/>
                <a:gd name="connsiteX63" fmla="*/ 746150 w 1016812"/>
                <a:gd name="connsiteY63" fmla="*/ 114521 h 1006976"/>
                <a:gd name="connsiteX64" fmla="*/ 724204 w 1016812"/>
                <a:gd name="connsiteY64" fmla="*/ 99891 h 1006976"/>
                <a:gd name="connsiteX65" fmla="*/ 680313 w 1016812"/>
                <a:gd name="connsiteY65" fmla="*/ 85261 h 1006976"/>
                <a:gd name="connsiteX66" fmla="*/ 629107 w 1016812"/>
                <a:gd name="connsiteY66" fmla="*/ 41369 h 1006976"/>
                <a:gd name="connsiteX67" fmla="*/ 585216 w 1016812"/>
                <a:gd name="connsiteY67" fmla="*/ 26739 h 1006976"/>
                <a:gd name="connsiteX68" fmla="*/ 570585 w 1016812"/>
                <a:gd name="connsiteY68" fmla="*/ 26739 h 10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16812" h="1006976">
                  <a:moveTo>
                    <a:pt x="570585" y="26739"/>
                  </a:moveTo>
                  <a:cubicBezTo>
                    <a:pt x="547420" y="24301"/>
                    <a:pt x="530986" y="0"/>
                    <a:pt x="446227" y="12109"/>
                  </a:cubicBezTo>
                  <a:cubicBezTo>
                    <a:pt x="436274" y="13531"/>
                    <a:pt x="426596" y="16535"/>
                    <a:pt x="416966" y="19424"/>
                  </a:cubicBezTo>
                  <a:cubicBezTo>
                    <a:pt x="402195" y="23855"/>
                    <a:pt x="373075" y="34054"/>
                    <a:pt x="373075" y="34054"/>
                  </a:cubicBezTo>
                  <a:cubicBezTo>
                    <a:pt x="368198" y="38931"/>
                    <a:pt x="364613" y="45601"/>
                    <a:pt x="358444" y="48685"/>
                  </a:cubicBezTo>
                  <a:cubicBezTo>
                    <a:pt x="344650" y="55582"/>
                    <a:pt x="314553" y="63315"/>
                    <a:pt x="314553" y="63315"/>
                  </a:cubicBezTo>
                  <a:cubicBezTo>
                    <a:pt x="307238" y="70630"/>
                    <a:pt x="300774" y="78910"/>
                    <a:pt x="292608" y="85261"/>
                  </a:cubicBezTo>
                  <a:cubicBezTo>
                    <a:pt x="278728" y="96056"/>
                    <a:pt x="261149" y="102087"/>
                    <a:pt x="248716" y="114521"/>
                  </a:cubicBezTo>
                  <a:cubicBezTo>
                    <a:pt x="191655" y="171585"/>
                    <a:pt x="284074" y="77248"/>
                    <a:pt x="219456" y="151097"/>
                  </a:cubicBezTo>
                  <a:cubicBezTo>
                    <a:pt x="208102" y="164073"/>
                    <a:pt x="192444" y="173327"/>
                    <a:pt x="182880" y="187673"/>
                  </a:cubicBezTo>
                  <a:cubicBezTo>
                    <a:pt x="178003" y="194988"/>
                    <a:pt x="174039" y="203002"/>
                    <a:pt x="168249" y="209619"/>
                  </a:cubicBezTo>
                  <a:cubicBezTo>
                    <a:pt x="156895" y="222595"/>
                    <a:pt x="141237" y="231849"/>
                    <a:pt x="131673" y="246195"/>
                  </a:cubicBezTo>
                  <a:cubicBezTo>
                    <a:pt x="126796" y="253510"/>
                    <a:pt x="122535" y="261276"/>
                    <a:pt x="117043" y="268141"/>
                  </a:cubicBezTo>
                  <a:cubicBezTo>
                    <a:pt x="112735" y="273527"/>
                    <a:pt x="106550" y="277254"/>
                    <a:pt x="102412" y="282771"/>
                  </a:cubicBezTo>
                  <a:cubicBezTo>
                    <a:pt x="91862" y="296838"/>
                    <a:pt x="82905" y="312032"/>
                    <a:pt x="73152" y="326662"/>
                  </a:cubicBezTo>
                  <a:lnTo>
                    <a:pt x="58521" y="348608"/>
                  </a:lnTo>
                  <a:lnTo>
                    <a:pt x="43891" y="370553"/>
                  </a:lnTo>
                  <a:lnTo>
                    <a:pt x="21945" y="436390"/>
                  </a:lnTo>
                  <a:cubicBezTo>
                    <a:pt x="19507" y="443705"/>
                    <a:pt x="16500" y="450855"/>
                    <a:pt x="14630" y="458336"/>
                  </a:cubicBezTo>
                  <a:cubicBezTo>
                    <a:pt x="4300" y="499659"/>
                    <a:pt x="9287" y="477738"/>
                    <a:pt x="0" y="524173"/>
                  </a:cubicBezTo>
                  <a:cubicBezTo>
                    <a:pt x="2438" y="541242"/>
                    <a:pt x="4231" y="558415"/>
                    <a:pt x="7315" y="575379"/>
                  </a:cubicBezTo>
                  <a:cubicBezTo>
                    <a:pt x="11737" y="599701"/>
                    <a:pt x="21625" y="625628"/>
                    <a:pt x="29260" y="648531"/>
                  </a:cubicBezTo>
                  <a:cubicBezTo>
                    <a:pt x="31699" y="655846"/>
                    <a:pt x="32299" y="664061"/>
                    <a:pt x="36576" y="670477"/>
                  </a:cubicBezTo>
                  <a:lnTo>
                    <a:pt x="51206" y="692422"/>
                  </a:lnTo>
                  <a:cubicBezTo>
                    <a:pt x="56083" y="707052"/>
                    <a:pt x="54931" y="725408"/>
                    <a:pt x="65836" y="736313"/>
                  </a:cubicBezTo>
                  <a:cubicBezTo>
                    <a:pt x="92900" y="763377"/>
                    <a:pt x="76643" y="745207"/>
                    <a:pt x="109728" y="794835"/>
                  </a:cubicBezTo>
                  <a:lnTo>
                    <a:pt x="138988" y="838726"/>
                  </a:lnTo>
                  <a:cubicBezTo>
                    <a:pt x="143865" y="843603"/>
                    <a:pt x="149310" y="847971"/>
                    <a:pt x="153619" y="853357"/>
                  </a:cubicBezTo>
                  <a:cubicBezTo>
                    <a:pt x="159111" y="860222"/>
                    <a:pt x="162757" y="868437"/>
                    <a:pt x="168249" y="875302"/>
                  </a:cubicBezTo>
                  <a:cubicBezTo>
                    <a:pt x="172558" y="880688"/>
                    <a:pt x="178571" y="884547"/>
                    <a:pt x="182880" y="889933"/>
                  </a:cubicBezTo>
                  <a:cubicBezTo>
                    <a:pt x="188372" y="896798"/>
                    <a:pt x="191293" y="905661"/>
                    <a:pt x="197510" y="911878"/>
                  </a:cubicBezTo>
                  <a:cubicBezTo>
                    <a:pt x="203727" y="918095"/>
                    <a:pt x="212702" y="920880"/>
                    <a:pt x="219456" y="926509"/>
                  </a:cubicBezTo>
                  <a:cubicBezTo>
                    <a:pt x="227403" y="933132"/>
                    <a:pt x="233454" y="941831"/>
                    <a:pt x="241401" y="948454"/>
                  </a:cubicBezTo>
                  <a:cubicBezTo>
                    <a:pt x="260309" y="964211"/>
                    <a:pt x="263297" y="963068"/>
                    <a:pt x="285292" y="970400"/>
                  </a:cubicBezTo>
                  <a:cubicBezTo>
                    <a:pt x="310828" y="995934"/>
                    <a:pt x="293381" y="982850"/>
                    <a:pt x="343814" y="999661"/>
                  </a:cubicBezTo>
                  <a:lnTo>
                    <a:pt x="365760" y="1006976"/>
                  </a:lnTo>
                  <a:cubicBezTo>
                    <a:pt x="419405" y="1004538"/>
                    <a:pt x="473121" y="1003356"/>
                    <a:pt x="526694" y="999661"/>
                  </a:cubicBezTo>
                  <a:cubicBezTo>
                    <a:pt x="551218" y="997970"/>
                    <a:pt x="582534" y="992418"/>
                    <a:pt x="607161" y="985030"/>
                  </a:cubicBezTo>
                  <a:cubicBezTo>
                    <a:pt x="621932" y="980599"/>
                    <a:pt x="636422" y="975277"/>
                    <a:pt x="651052" y="970400"/>
                  </a:cubicBezTo>
                  <a:lnTo>
                    <a:pt x="738835" y="941139"/>
                  </a:lnTo>
                  <a:lnTo>
                    <a:pt x="804672" y="919193"/>
                  </a:lnTo>
                  <a:cubicBezTo>
                    <a:pt x="811987" y="916755"/>
                    <a:pt x="820201" y="916155"/>
                    <a:pt x="826617" y="911878"/>
                  </a:cubicBezTo>
                  <a:cubicBezTo>
                    <a:pt x="841247" y="902124"/>
                    <a:pt x="853827" y="888177"/>
                    <a:pt x="870508" y="882617"/>
                  </a:cubicBezTo>
                  <a:cubicBezTo>
                    <a:pt x="877823" y="880179"/>
                    <a:pt x="885557" y="878750"/>
                    <a:pt x="892454" y="875302"/>
                  </a:cubicBezTo>
                  <a:cubicBezTo>
                    <a:pt x="911788" y="865635"/>
                    <a:pt x="941441" y="838399"/>
                    <a:pt x="950976" y="824096"/>
                  </a:cubicBezTo>
                  <a:cubicBezTo>
                    <a:pt x="960729" y="809466"/>
                    <a:pt x="974676" y="796886"/>
                    <a:pt x="980236" y="780205"/>
                  </a:cubicBezTo>
                  <a:lnTo>
                    <a:pt x="1002182" y="714368"/>
                  </a:lnTo>
                  <a:cubicBezTo>
                    <a:pt x="1004620" y="707053"/>
                    <a:pt x="1007985" y="699983"/>
                    <a:pt x="1009497" y="692422"/>
                  </a:cubicBezTo>
                  <a:lnTo>
                    <a:pt x="1016812" y="655846"/>
                  </a:lnTo>
                  <a:cubicBezTo>
                    <a:pt x="1014374" y="643654"/>
                    <a:pt x="1011541" y="631534"/>
                    <a:pt x="1009497" y="619270"/>
                  </a:cubicBezTo>
                  <a:cubicBezTo>
                    <a:pt x="1006663" y="602263"/>
                    <a:pt x="1006059" y="584864"/>
                    <a:pt x="1002182" y="568064"/>
                  </a:cubicBezTo>
                  <a:cubicBezTo>
                    <a:pt x="1002177" y="568040"/>
                    <a:pt x="983897" y="513211"/>
                    <a:pt x="980236" y="502227"/>
                  </a:cubicBezTo>
                  <a:lnTo>
                    <a:pt x="965606" y="458336"/>
                  </a:lnTo>
                  <a:cubicBezTo>
                    <a:pt x="963168" y="451021"/>
                    <a:pt x="963744" y="441842"/>
                    <a:pt x="958291" y="436390"/>
                  </a:cubicBezTo>
                  <a:lnTo>
                    <a:pt x="943660" y="421760"/>
                  </a:lnTo>
                  <a:cubicBezTo>
                    <a:pt x="938783" y="407130"/>
                    <a:pt x="937584" y="390701"/>
                    <a:pt x="929030" y="377869"/>
                  </a:cubicBezTo>
                  <a:cubicBezTo>
                    <a:pt x="924153" y="370554"/>
                    <a:pt x="918332" y="363787"/>
                    <a:pt x="914400" y="355923"/>
                  </a:cubicBezTo>
                  <a:cubicBezTo>
                    <a:pt x="884116" y="295356"/>
                    <a:pt x="934377" y="374917"/>
                    <a:pt x="892454" y="312032"/>
                  </a:cubicBezTo>
                  <a:cubicBezTo>
                    <a:pt x="871732" y="249862"/>
                    <a:pt x="900633" y="325663"/>
                    <a:pt x="870508" y="275456"/>
                  </a:cubicBezTo>
                  <a:cubicBezTo>
                    <a:pt x="866541" y="268844"/>
                    <a:pt x="867820" y="259679"/>
                    <a:pt x="863193" y="253510"/>
                  </a:cubicBezTo>
                  <a:cubicBezTo>
                    <a:pt x="852848" y="239716"/>
                    <a:pt x="826617" y="216934"/>
                    <a:pt x="826617" y="216934"/>
                  </a:cubicBezTo>
                  <a:cubicBezTo>
                    <a:pt x="813915" y="178827"/>
                    <a:pt x="827622" y="209045"/>
                    <a:pt x="804672" y="180358"/>
                  </a:cubicBezTo>
                  <a:cubicBezTo>
                    <a:pt x="760110" y="124656"/>
                    <a:pt x="831213" y="199586"/>
                    <a:pt x="760780" y="129152"/>
                  </a:cubicBezTo>
                  <a:cubicBezTo>
                    <a:pt x="755903" y="124275"/>
                    <a:pt x="751889" y="118347"/>
                    <a:pt x="746150" y="114521"/>
                  </a:cubicBezTo>
                  <a:cubicBezTo>
                    <a:pt x="738835" y="109644"/>
                    <a:pt x="732238" y="103462"/>
                    <a:pt x="724204" y="99891"/>
                  </a:cubicBezTo>
                  <a:cubicBezTo>
                    <a:pt x="710111" y="93628"/>
                    <a:pt x="680313" y="85261"/>
                    <a:pt x="680313" y="85261"/>
                  </a:cubicBezTo>
                  <a:cubicBezTo>
                    <a:pt x="665814" y="70762"/>
                    <a:pt x="649158" y="50281"/>
                    <a:pt x="629107" y="41369"/>
                  </a:cubicBezTo>
                  <a:cubicBezTo>
                    <a:pt x="615015" y="35106"/>
                    <a:pt x="599846" y="31616"/>
                    <a:pt x="585216" y="26739"/>
                  </a:cubicBezTo>
                  <a:cubicBezTo>
                    <a:pt x="559998" y="18333"/>
                    <a:pt x="593750" y="29177"/>
                    <a:pt x="570585" y="26739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0" name="Oval 249"/>
            <p:cNvSpPr>
              <a:spLocks/>
            </p:cNvSpPr>
            <p:nvPr/>
          </p:nvSpPr>
          <p:spPr>
            <a:xfrm>
              <a:off x="5034924" y="5415453"/>
              <a:ext cx="894398" cy="822960"/>
            </a:xfrm>
            <a:prstGeom prst="ellipse">
              <a:avLst/>
            </a:prstGeom>
            <a:solidFill>
              <a:srgbClr val="FFFFE7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1" name="Freeform 250"/>
            <p:cNvSpPr>
              <a:spLocks noChangeAspect="1"/>
            </p:cNvSpPr>
            <p:nvPr/>
          </p:nvSpPr>
          <p:spPr bwMode="auto">
            <a:xfrm rot="1080000">
              <a:off x="5895761" y="5910237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52" name="Oval 251"/>
            <p:cNvSpPr/>
            <p:nvPr/>
          </p:nvSpPr>
          <p:spPr>
            <a:xfrm>
              <a:off x="5357818" y="6238413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3" name="Oval 252"/>
            <p:cNvSpPr/>
            <p:nvPr/>
          </p:nvSpPr>
          <p:spPr>
            <a:xfrm>
              <a:off x="5724532" y="5452595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4" name="Oval 253"/>
            <p:cNvSpPr/>
            <p:nvPr/>
          </p:nvSpPr>
          <p:spPr>
            <a:xfrm>
              <a:off x="5876932" y="6095537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5" name="Oval 254"/>
            <p:cNvSpPr/>
            <p:nvPr/>
          </p:nvSpPr>
          <p:spPr>
            <a:xfrm>
              <a:off x="5496122" y="5375443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6" name="Oval 255"/>
            <p:cNvSpPr/>
            <p:nvPr/>
          </p:nvSpPr>
          <p:spPr>
            <a:xfrm>
              <a:off x="5924750" y="5780740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 flipH="1" flipV="1">
              <a:off x="5383536" y="5376585"/>
              <a:ext cx="4572" cy="4572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8" name="Freeform 257"/>
            <p:cNvSpPr>
              <a:spLocks noChangeAspect="1"/>
            </p:cNvSpPr>
            <p:nvPr/>
          </p:nvSpPr>
          <p:spPr bwMode="auto">
            <a:xfrm rot="3480000">
              <a:off x="5845751" y="6130861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59" name="Freeform 258"/>
            <p:cNvSpPr>
              <a:spLocks noChangeAspect="1"/>
            </p:cNvSpPr>
            <p:nvPr/>
          </p:nvSpPr>
          <p:spPr bwMode="auto">
            <a:xfrm rot="3480000">
              <a:off x="5916703" y="6059154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60" name="Freeform 259"/>
            <p:cNvSpPr>
              <a:spLocks noChangeAspect="1"/>
            </p:cNvSpPr>
            <p:nvPr/>
          </p:nvSpPr>
          <p:spPr bwMode="auto">
            <a:xfrm rot="3480000">
              <a:off x="5631437" y="5416481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61" name="Freeform 260"/>
            <p:cNvSpPr>
              <a:spLocks noChangeAspect="1"/>
            </p:cNvSpPr>
            <p:nvPr/>
          </p:nvSpPr>
          <p:spPr bwMode="auto">
            <a:xfrm rot="3480000">
              <a:off x="5411541" y="5359448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62" name="Freeform 261"/>
            <p:cNvSpPr>
              <a:spLocks noChangeAspect="1"/>
            </p:cNvSpPr>
            <p:nvPr/>
          </p:nvSpPr>
          <p:spPr bwMode="auto">
            <a:xfrm rot="3480000">
              <a:off x="5931512" y="5845326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63" name="Freeform 262"/>
            <p:cNvSpPr>
              <a:spLocks noChangeAspect="1"/>
            </p:cNvSpPr>
            <p:nvPr/>
          </p:nvSpPr>
          <p:spPr bwMode="auto">
            <a:xfrm rot="3480000">
              <a:off x="5274030" y="6216853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218" name="Group 217"/>
          <p:cNvGrpSpPr/>
          <p:nvPr/>
        </p:nvGrpSpPr>
        <p:grpSpPr>
          <a:xfrm rot="985791">
            <a:off x="3992667" y="661286"/>
            <a:ext cx="2455468" cy="1814565"/>
            <a:chOff x="4508602" y="87387"/>
            <a:chExt cx="2455468" cy="1814565"/>
          </a:xfrm>
        </p:grpSpPr>
        <p:sp>
          <p:nvSpPr>
            <p:cNvPr id="219" name="Freeform 218"/>
            <p:cNvSpPr/>
            <p:nvPr/>
          </p:nvSpPr>
          <p:spPr>
            <a:xfrm>
              <a:off x="4508602" y="87387"/>
              <a:ext cx="2455468" cy="1814565"/>
            </a:xfrm>
            <a:custGeom>
              <a:avLst/>
              <a:gdLst>
                <a:gd name="connsiteX0" fmla="*/ 12192 w 2455468"/>
                <a:gd name="connsiteY0" fmla="*/ 271058 h 1814565"/>
                <a:gd name="connsiteX1" fmla="*/ 99974 w 2455468"/>
                <a:gd name="connsiteY1" fmla="*/ 307634 h 1814565"/>
                <a:gd name="connsiteX2" fmla="*/ 180441 w 2455468"/>
                <a:gd name="connsiteY2" fmla="*/ 322264 h 1814565"/>
                <a:gd name="connsiteX3" fmla="*/ 217017 w 2455468"/>
                <a:gd name="connsiteY3" fmla="*/ 329579 h 1814565"/>
                <a:gd name="connsiteX4" fmla="*/ 246278 w 2455468"/>
                <a:gd name="connsiteY4" fmla="*/ 336895 h 1814565"/>
                <a:gd name="connsiteX5" fmla="*/ 268224 w 2455468"/>
                <a:gd name="connsiteY5" fmla="*/ 344210 h 1814565"/>
                <a:gd name="connsiteX6" fmla="*/ 356006 w 2455468"/>
                <a:gd name="connsiteY6" fmla="*/ 358840 h 1814565"/>
                <a:gd name="connsiteX7" fmla="*/ 487680 w 2455468"/>
                <a:gd name="connsiteY7" fmla="*/ 388101 h 1814565"/>
                <a:gd name="connsiteX8" fmla="*/ 509625 w 2455468"/>
                <a:gd name="connsiteY8" fmla="*/ 395416 h 1814565"/>
                <a:gd name="connsiteX9" fmla="*/ 531571 w 2455468"/>
                <a:gd name="connsiteY9" fmla="*/ 410047 h 1814565"/>
                <a:gd name="connsiteX10" fmla="*/ 553516 w 2455468"/>
                <a:gd name="connsiteY10" fmla="*/ 417362 h 1814565"/>
                <a:gd name="connsiteX11" fmla="*/ 619353 w 2455468"/>
                <a:gd name="connsiteY11" fmla="*/ 461253 h 1814565"/>
                <a:gd name="connsiteX12" fmla="*/ 663244 w 2455468"/>
                <a:gd name="connsiteY12" fmla="*/ 490514 h 1814565"/>
                <a:gd name="connsiteX13" fmla="*/ 677875 w 2455468"/>
                <a:gd name="connsiteY13" fmla="*/ 505144 h 1814565"/>
                <a:gd name="connsiteX14" fmla="*/ 721766 w 2455468"/>
                <a:gd name="connsiteY14" fmla="*/ 534405 h 1814565"/>
                <a:gd name="connsiteX15" fmla="*/ 751027 w 2455468"/>
                <a:gd name="connsiteY15" fmla="*/ 570981 h 1814565"/>
                <a:gd name="connsiteX16" fmla="*/ 780288 w 2455468"/>
                <a:gd name="connsiteY16" fmla="*/ 607557 h 1814565"/>
                <a:gd name="connsiteX17" fmla="*/ 787603 w 2455468"/>
                <a:gd name="connsiteY17" fmla="*/ 629503 h 1814565"/>
                <a:gd name="connsiteX18" fmla="*/ 809548 w 2455468"/>
                <a:gd name="connsiteY18" fmla="*/ 673394 h 1814565"/>
                <a:gd name="connsiteX19" fmla="*/ 809548 w 2455468"/>
                <a:gd name="connsiteY19" fmla="*/ 848959 h 1814565"/>
                <a:gd name="connsiteX20" fmla="*/ 794918 w 2455468"/>
                <a:gd name="connsiteY20" fmla="*/ 966002 h 1814565"/>
                <a:gd name="connsiteX21" fmla="*/ 787603 w 2455468"/>
                <a:gd name="connsiteY21" fmla="*/ 987947 h 1814565"/>
                <a:gd name="connsiteX22" fmla="*/ 772972 w 2455468"/>
                <a:gd name="connsiteY22" fmla="*/ 1046469 h 1814565"/>
                <a:gd name="connsiteX23" fmla="*/ 751027 w 2455468"/>
                <a:gd name="connsiteY23" fmla="*/ 1119621 h 1814565"/>
                <a:gd name="connsiteX24" fmla="*/ 743712 w 2455468"/>
                <a:gd name="connsiteY24" fmla="*/ 1141567 h 1814565"/>
                <a:gd name="connsiteX25" fmla="*/ 729081 w 2455468"/>
                <a:gd name="connsiteY25" fmla="*/ 1163512 h 1814565"/>
                <a:gd name="connsiteX26" fmla="*/ 721766 w 2455468"/>
                <a:gd name="connsiteY26" fmla="*/ 1185458 h 1814565"/>
                <a:gd name="connsiteX27" fmla="*/ 714451 w 2455468"/>
                <a:gd name="connsiteY27" fmla="*/ 1214719 h 1814565"/>
                <a:gd name="connsiteX28" fmla="*/ 699820 w 2455468"/>
                <a:gd name="connsiteY28" fmla="*/ 1236664 h 1814565"/>
                <a:gd name="connsiteX29" fmla="*/ 663244 w 2455468"/>
                <a:gd name="connsiteY29" fmla="*/ 1346392 h 1814565"/>
                <a:gd name="connsiteX30" fmla="*/ 648614 w 2455468"/>
                <a:gd name="connsiteY30" fmla="*/ 1390283 h 1814565"/>
                <a:gd name="connsiteX31" fmla="*/ 641299 w 2455468"/>
                <a:gd name="connsiteY31" fmla="*/ 1412229 h 1814565"/>
                <a:gd name="connsiteX32" fmla="*/ 633984 w 2455468"/>
                <a:gd name="connsiteY32" fmla="*/ 1441490 h 1814565"/>
                <a:gd name="connsiteX33" fmla="*/ 619353 w 2455468"/>
                <a:gd name="connsiteY33" fmla="*/ 1485381 h 1814565"/>
                <a:gd name="connsiteX34" fmla="*/ 604723 w 2455468"/>
                <a:gd name="connsiteY34" fmla="*/ 1529272 h 1814565"/>
                <a:gd name="connsiteX35" fmla="*/ 597408 w 2455468"/>
                <a:gd name="connsiteY35" fmla="*/ 1551218 h 1814565"/>
                <a:gd name="connsiteX36" fmla="*/ 590092 w 2455468"/>
                <a:gd name="connsiteY36" fmla="*/ 1587794 h 1814565"/>
                <a:gd name="connsiteX37" fmla="*/ 575462 w 2455468"/>
                <a:gd name="connsiteY37" fmla="*/ 1631685 h 1814565"/>
                <a:gd name="connsiteX38" fmla="*/ 568147 w 2455468"/>
                <a:gd name="connsiteY38" fmla="*/ 1660946 h 1814565"/>
                <a:gd name="connsiteX39" fmla="*/ 553516 w 2455468"/>
                <a:gd name="connsiteY39" fmla="*/ 1704837 h 1814565"/>
                <a:gd name="connsiteX40" fmla="*/ 538886 w 2455468"/>
                <a:gd name="connsiteY40" fmla="*/ 1748728 h 1814565"/>
                <a:gd name="connsiteX41" fmla="*/ 524256 w 2455468"/>
                <a:gd name="connsiteY41" fmla="*/ 1792619 h 1814565"/>
                <a:gd name="connsiteX42" fmla="*/ 516940 w 2455468"/>
                <a:gd name="connsiteY42" fmla="*/ 1814565 h 1814565"/>
                <a:gd name="connsiteX43" fmla="*/ 524256 w 2455468"/>
                <a:gd name="connsiteY43" fmla="*/ 1792619 h 1814565"/>
                <a:gd name="connsiteX44" fmla="*/ 531571 w 2455468"/>
                <a:gd name="connsiteY44" fmla="*/ 1770674 h 1814565"/>
                <a:gd name="connsiteX45" fmla="*/ 546201 w 2455468"/>
                <a:gd name="connsiteY45" fmla="*/ 1726783 h 1814565"/>
                <a:gd name="connsiteX46" fmla="*/ 553516 w 2455468"/>
                <a:gd name="connsiteY46" fmla="*/ 1704837 h 1814565"/>
                <a:gd name="connsiteX47" fmla="*/ 568147 w 2455468"/>
                <a:gd name="connsiteY47" fmla="*/ 1682891 h 1814565"/>
                <a:gd name="connsiteX48" fmla="*/ 590092 w 2455468"/>
                <a:gd name="connsiteY48" fmla="*/ 1617055 h 1814565"/>
                <a:gd name="connsiteX49" fmla="*/ 604723 w 2455468"/>
                <a:gd name="connsiteY49" fmla="*/ 1573163 h 1814565"/>
                <a:gd name="connsiteX50" fmla="*/ 619353 w 2455468"/>
                <a:gd name="connsiteY50" fmla="*/ 1521957 h 1814565"/>
                <a:gd name="connsiteX51" fmla="*/ 626668 w 2455468"/>
                <a:gd name="connsiteY51" fmla="*/ 1492696 h 1814565"/>
                <a:gd name="connsiteX52" fmla="*/ 641299 w 2455468"/>
                <a:gd name="connsiteY52" fmla="*/ 1448805 h 1814565"/>
                <a:gd name="connsiteX53" fmla="*/ 648614 w 2455468"/>
                <a:gd name="connsiteY53" fmla="*/ 1426859 h 1814565"/>
                <a:gd name="connsiteX54" fmla="*/ 655929 w 2455468"/>
                <a:gd name="connsiteY54" fmla="*/ 1397599 h 1814565"/>
                <a:gd name="connsiteX55" fmla="*/ 670560 w 2455468"/>
                <a:gd name="connsiteY55" fmla="*/ 1353707 h 1814565"/>
                <a:gd name="connsiteX56" fmla="*/ 692505 w 2455468"/>
                <a:gd name="connsiteY56" fmla="*/ 1280555 h 1814565"/>
                <a:gd name="connsiteX57" fmla="*/ 699820 w 2455468"/>
                <a:gd name="connsiteY57" fmla="*/ 1258610 h 1814565"/>
                <a:gd name="connsiteX58" fmla="*/ 714451 w 2455468"/>
                <a:gd name="connsiteY58" fmla="*/ 1243979 h 1814565"/>
                <a:gd name="connsiteX59" fmla="*/ 736396 w 2455468"/>
                <a:gd name="connsiteY59" fmla="*/ 1207403 h 1814565"/>
                <a:gd name="connsiteX60" fmla="*/ 743712 w 2455468"/>
                <a:gd name="connsiteY60" fmla="*/ 1185458 h 1814565"/>
                <a:gd name="connsiteX61" fmla="*/ 758342 w 2455468"/>
                <a:gd name="connsiteY61" fmla="*/ 1170827 h 1814565"/>
                <a:gd name="connsiteX62" fmla="*/ 772972 w 2455468"/>
                <a:gd name="connsiteY62" fmla="*/ 1148882 h 1814565"/>
                <a:gd name="connsiteX63" fmla="*/ 787603 w 2455468"/>
                <a:gd name="connsiteY63" fmla="*/ 1134251 h 1814565"/>
                <a:gd name="connsiteX64" fmla="*/ 802233 w 2455468"/>
                <a:gd name="connsiteY64" fmla="*/ 1112306 h 1814565"/>
                <a:gd name="connsiteX65" fmla="*/ 838809 w 2455468"/>
                <a:gd name="connsiteY65" fmla="*/ 1075730 h 1814565"/>
                <a:gd name="connsiteX66" fmla="*/ 853440 w 2455468"/>
                <a:gd name="connsiteY66" fmla="*/ 1061099 h 1814565"/>
                <a:gd name="connsiteX67" fmla="*/ 882700 w 2455468"/>
                <a:gd name="connsiteY67" fmla="*/ 1024523 h 1814565"/>
                <a:gd name="connsiteX68" fmla="*/ 897331 w 2455468"/>
                <a:gd name="connsiteY68" fmla="*/ 1002578 h 1814565"/>
                <a:gd name="connsiteX69" fmla="*/ 919276 w 2455468"/>
                <a:gd name="connsiteY69" fmla="*/ 987947 h 1814565"/>
                <a:gd name="connsiteX70" fmla="*/ 933907 w 2455468"/>
                <a:gd name="connsiteY70" fmla="*/ 973317 h 1814565"/>
                <a:gd name="connsiteX71" fmla="*/ 955852 w 2455468"/>
                <a:gd name="connsiteY71" fmla="*/ 958687 h 1814565"/>
                <a:gd name="connsiteX72" fmla="*/ 970483 w 2455468"/>
                <a:gd name="connsiteY72" fmla="*/ 944056 h 1814565"/>
                <a:gd name="connsiteX73" fmla="*/ 992428 w 2455468"/>
                <a:gd name="connsiteY73" fmla="*/ 929426 h 1814565"/>
                <a:gd name="connsiteX74" fmla="*/ 1029004 w 2455468"/>
                <a:gd name="connsiteY74" fmla="*/ 892850 h 1814565"/>
                <a:gd name="connsiteX75" fmla="*/ 1043635 w 2455468"/>
                <a:gd name="connsiteY75" fmla="*/ 878219 h 1814565"/>
                <a:gd name="connsiteX76" fmla="*/ 1087526 w 2455468"/>
                <a:gd name="connsiteY76" fmla="*/ 848959 h 1814565"/>
                <a:gd name="connsiteX77" fmla="*/ 1102156 w 2455468"/>
                <a:gd name="connsiteY77" fmla="*/ 834328 h 1814565"/>
                <a:gd name="connsiteX78" fmla="*/ 1124102 w 2455468"/>
                <a:gd name="connsiteY78" fmla="*/ 827013 h 1814565"/>
                <a:gd name="connsiteX79" fmla="*/ 1146048 w 2455468"/>
                <a:gd name="connsiteY79" fmla="*/ 812383 h 1814565"/>
                <a:gd name="connsiteX80" fmla="*/ 1160678 w 2455468"/>
                <a:gd name="connsiteY80" fmla="*/ 797752 h 1814565"/>
                <a:gd name="connsiteX81" fmla="*/ 1182624 w 2455468"/>
                <a:gd name="connsiteY81" fmla="*/ 790437 h 1814565"/>
                <a:gd name="connsiteX82" fmla="*/ 1248460 w 2455468"/>
                <a:gd name="connsiteY82" fmla="*/ 753861 h 1814565"/>
                <a:gd name="connsiteX83" fmla="*/ 1306982 w 2455468"/>
                <a:gd name="connsiteY83" fmla="*/ 724600 h 1814565"/>
                <a:gd name="connsiteX84" fmla="*/ 1328928 w 2455468"/>
                <a:gd name="connsiteY84" fmla="*/ 709970 h 1814565"/>
                <a:gd name="connsiteX85" fmla="*/ 1372819 w 2455468"/>
                <a:gd name="connsiteY85" fmla="*/ 695339 h 1814565"/>
                <a:gd name="connsiteX86" fmla="*/ 1394764 w 2455468"/>
                <a:gd name="connsiteY86" fmla="*/ 680709 h 1814565"/>
                <a:gd name="connsiteX87" fmla="*/ 1438656 w 2455468"/>
                <a:gd name="connsiteY87" fmla="*/ 666079 h 1814565"/>
                <a:gd name="connsiteX88" fmla="*/ 1460601 w 2455468"/>
                <a:gd name="connsiteY88" fmla="*/ 651448 h 1814565"/>
                <a:gd name="connsiteX89" fmla="*/ 1526438 w 2455468"/>
                <a:gd name="connsiteY89" fmla="*/ 629503 h 1814565"/>
                <a:gd name="connsiteX90" fmla="*/ 1570329 w 2455468"/>
                <a:gd name="connsiteY90" fmla="*/ 614872 h 1814565"/>
                <a:gd name="connsiteX91" fmla="*/ 1592275 w 2455468"/>
                <a:gd name="connsiteY91" fmla="*/ 607557 h 1814565"/>
                <a:gd name="connsiteX92" fmla="*/ 1650796 w 2455468"/>
                <a:gd name="connsiteY92" fmla="*/ 592927 h 1814565"/>
                <a:gd name="connsiteX93" fmla="*/ 1680057 w 2455468"/>
                <a:gd name="connsiteY93" fmla="*/ 585611 h 1814565"/>
                <a:gd name="connsiteX94" fmla="*/ 1760524 w 2455468"/>
                <a:gd name="connsiteY94" fmla="*/ 563666 h 1814565"/>
                <a:gd name="connsiteX95" fmla="*/ 1906828 w 2455468"/>
                <a:gd name="connsiteY95" fmla="*/ 527090 h 1814565"/>
                <a:gd name="connsiteX96" fmla="*/ 1936089 w 2455468"/>
                <a:gd name="connsiteY96" fmla="*/ 519775 h 1814565"/>
                <a:gd name="connsiteX97" fmla="*/ 1958035 w 2455468"/>
                <a:gd name="connsiteY97" fmla="*/ 512459 h 1814565"/>
                <a:gd name="connsiteX98" fmla="*/ 2016556 w 2455468"/>
                <a:gd name="connsiteY98" fmla="*/ 497829 h 1814565"/>
                <a:gd name="connsiteX99" fmla="*/ 2045817 w 2455468"/>
                <a:gd name="connsiteY99" fmla="*/ 490514 h 1814565"/>
                <a:gd name="connsiteX100" fmla="*/ 2067763 w 2455468"/>
                <a:gd name="connsiteY100" fmla="*/ 483199 h 1814565"/>
                <a:gd name="connsiteX101" fmla="*/ 2111654 w 2455468"/>
                <a:gd name="connsiteY101" fmla="*/ 475883 h 1814565"/>
                <a:gd name="connsiteX102" fmla="*/ 2177491 w 2455468"/>
                <a:gd name="connsiteY102" fmla="*/ 461253 h 1814565"/>
                <a:gd name="connsiteX103" fmla="*/ 2353056 w 2455468"/>
                <a:gd name="connsiteY103" fmla="*/ 446623 h 1814565"/>
                <a:gd name="connsiteX104" fmla="*/ 2433523 w 2455468"/>
                <a:gd name="connsiteY104" fmla="*/ 431992 h 1814565"/>
                <a:gd name="connsiteX105" fmla="*/ 2455468 w 2455468"/>
                <a:gd name="connsiteY105" fmla="*/ 424677 h 1814565"/>
                <a:gd name="connsiteX106" fmla="*/ 2433523 w 2455468"/>
                <a:gd name="connsiteY106" fmla="*/ 439307 h 1814565"/>
                <a:gd name="connsiteX107" fmla="*/ 2353056 w 2455468"/>
                <a:gd name="connsiteY107" fmla="*/ 453938 h 1814565"/>
                <a:gd name="connsiteX108" fmla="*/ 2184806 w 2455468"/>
                <a:gd name="connsiteY108" fmla="*/ 468568 h 1814565"/>
                <a:gd name="connsiteX109" fmla="*/ 2067763 w 2455468"/>
                <a:gd name="connsiteY109" fmla="*/ 483199 h 1814565"/>
                <a:gd name="connsiteX110" fmla="*/ 2009241 w 2455468"/>
                <a:gd name="connsiteY110" fmla="*/ 497829 h 1814565"/>
                <a:gd name="connsiteX111" fmla="*/ 1987296 w 2455468"/>
                <a:gd name="connsiteY111" fmla="*/ 505144 h 1814565"/>
                <a:gd name="connsiteX112" fmla="*/ 1958035 w 2455468"/>
                <a:gd name="connsiteY112" fmla="*/ 512459 h 1814565"/>
                <a:gd name="connsiteX113" fmla="*/ 1914144 w 2455468"/>
                <a:gd name="connsiteY113" fmla="*/ 527090 h 1814565"/>
                <a:gd name="connsiteX114" fmla="*/ 1840992 w 2455468"/>
                <a:gd name="connsiteY114" fmla="*/ 541720 h 1814565"/>
                <a:gd name="connsiteX115" fmla="*/ 1782470 w 2455468"/>
                <a:gd name="connsiteY115" fmla="*/ 556351 h 1814565"/>
                <a:gd name="connsiteX116" fmla="*/ 1753209 w 2455468"/>
                <a:gd name="connsiteY116" fmla="*/ 563666 h 1814565"/>
                <a:gd name="connsiteX117" fmla="*/ 1680057 w 2455468"/>
                <a:gd name="connsiteY117" fmla="*/ 570981 h 1814565"/>
                <a:gd name="connsiteX118" fmla="*/ 1628851 w 2455468"/>
                <a:gd name="connsiteY118" fmla="*/ 578296 h 1814565"/>
                <a:gd name="connsiteX119" fmla="*/ 1592275 w 2455468"/>
                <a:gd name="connsiteY119" fmla="*/ 585611 h 1814565"/>
                <a:gd name="connsiteX120" fmla="*/ 1504492 w 2455468"/>
                <a:gd name="connsiteY120" fmla="*/ 592927 h 1814565"/>
                <a:gd name="connsiteX121" fmla="*/ 1372819 w 2455468"/>
                <a:gd name="connsiteY121" fmla="*/ 585611 h 1814565"/>
                <a:gd name="connsiteX122" fmla="*/ 1328928 w 2455468"/>
                <a:gd name="connsiteY122" fmla="*/ 570981 h 1814565"/>
                <a:gd name="connsiteX123" fmla="*/ 1306982 w 2455468"/>
                <a:gd name="connsiteY123" fmla="*/ 563666 h 1814565"/>
                <a:gd name="connsiteX124" fmla="*/ 1263091 w 2455468"/>
                <a:gd name="connsiteY124" fmla="*/ 534405 h 1814565"/>
                <a:gd name="connsiteX125" fmla="*/ 1241145 w 2455468"/>
                <a:gd name="connsiteY125" fmla="*/ 497829 h 1814565"/>
                <a:gd name="connsiteX126" fmla="*/ 1233830 w 2455468"/>
                <a:gd name="connsiteY126" fmla="*/ 475883 h 1814565"/>
                <a:gd name="connsiteX127" fmla="*/ 1248460 w 2455468"/>
                <a:gd name="connsiteY127" fmla="*/ 380786 h 1814565"/>
                <a:gd name="connsiteX128" fmla="*/ 1263091 w 2455468"/>
                <a:gd name="connsiteY128" fmla="*/ 336895 h 1814565"/>
                <a:gd name="connsiteX129" fmla="*/ 1292352 w 2455468"/>
                <a:gd name="connsiteY129" fmla="*/ 307634 h 1814565"/>
                <a:gd name="connsiteX130" fmla="*/ 1321612 w 2455468"/>
                <a:gd name="connsiteY130" fmla="*/ 263743 h 1814565"/>
                <a:gd name="connsiteX131" fmla="*/ 1372819 w 2455468"/>
                <a:gd name="connsiteY131" fmla="*/ 212536 h 1814565"/>
                <a:gd name="connsiteX132" fmla="*/ 1394764 w 2455468"/>
                <a:gd name="connsiteY132" fmla="*/ 190591 h 1814565"/>
                <a:gd name="connsiteX133" fmla="*/ 1409395 w 2455468"/>
                <a:gd name="connsiteY133" fmla="*/ 175960 h 1814565"/>
                <a:gd name="connsiteX134" fmla="*/ 1431340 w 2455468"/>
                <a:gd name="connsiteY134" fmla="*/ 161330 h 1814565"/>
                <a:gd name="connsiteX135" fmla="*/ 1467916 w 2455468"/>
                <a:gd name="connsiteY135" fmla="*/ 124754 h 1814565"/>
                <a:gd name="connsiteX136" fmla="*/ 1511808 w 2455468"/>
                <a:gd name="connsiteY136" fmla="*/ 95493 h 1814565"/>
                <a:gd name="connsiteX137" fmla="*/ 1533753 w 2455468"/>
                <a:gd name="connsiteY137" fmla="*/ 80863 h 1814565"/>
                <a:gd name="connsiteX138" fmla="*/ 1570329 w 2455468"/>
                <a:gd name="connsiteY138" fmla="*/ 44287 h 1814565"/>
                <a:gd name="connsiteX139" fmla="*/ 1614220 w 2455468"/>
                <a:gd name="connsiteY139" fmla="*/ 15026 h 1814565"/>
                <a:gd name="connsiteX140" fmla="*/ 1636166 w 2455468"/>
                <a:gd name="connsiteY140" fmla="*/ 7711 h 1814565"/>
                <a:gd name="connsiteX141" fmla="*/ 1592275 w 2455468"/>
                <a:gd name="connsiteY141" fmla="*/ 29656 h 1814565"/>
                <a:gd name="connsiteX142" fmla="*/ 1555699 w 2455468"/>
                <a:gd name="connsiteY142" fmla="*/ 58917 h 1814565"/>
                <a:gd name="connsiteX143" fmla="*/ 1541068 w 2455468"/>
                <a:gd name="connsiteY143" fmla="*/ 73547 h 1814565"/>
                <a:gd name="connsiteX144" fmla="*/ 1497177 w 2455468"/>
                <a:gd name="connsiteY144" fmla="*/ 95493 h 1814565"/>
                <a:gd name="connsiteX145" fmla="*/ 1475232 w 2455468"/>
                <a:gd name="connsiteY145" fmla="*/ 110123 h 1814565"/>
                <a:gd name="connsiteX146" fmla="*/ 1460601 w 2455468"/>
                <a:gd name="connsiteY146" fmla="*/ 124754 h 1814565"/>
                <a:gd name="connsiteX147" fmla="*/ 1394764 w 2455468"/>
                <a:gd name="connsiteY147" fmla="*/ 168645 h 1814565"/>
                <a:gd name="connsiteX148" fmla="*/ 1372819 w 2455468"/>
                <a:gd name="connsiteY148" fmla="*/ 183275 h 1814565"/>
                <a:gd name="connsiteX149" fmla="*/ 1336243 w 2455468"/>
                <a:gd name="connsiteY149" fmla="*/ 212536 h 1814565"/>
                <a:gd name="connsiteX150" fmla="*/ 1321612 w 2455468"/>
                <a:gd name="connsiteY150" fmla="*/ 227167 h 1814565"/>
                <a:gd name="connsiteX151" fmla="*/ 1299667 w 2455468"/>
                <a:gd name="connsiteY151" fmla="*/ 241797 h 1814565"/>
                <a:gd name="connsiteX152" fmla="*/ 1270406 w 2455468"/>
                <a:gd name="connsiteY152" fmla="*/ 271058 h 1814565"/>
                <a:gd name="connsiteX153" fmla="*/ 1255776 w 2455468"/>
                <a:gd name="connsiteY153" fmla="*/ 293003 h 1814565"/>
                <a:gd name="connsiteX154" fmla="*/ 1211884 w 2455468"/>
                <a:gd name="connsiteY154" fmla="*/ 322264 h 1814565"/>
                <a:gd name="connsiteX155" fmla="*/ 1197254 w 2455468"/>
                <a:gd name="connsiteY155" fmla="*/ 336895 h 1814565"/>
                <a:gd name="connsiteX156" fmla="*/ 1153363 w 2455468"/>
                <a:gd name="connsiteY156" fmla="*/ 366155 h 1814565"/>
                <a:gd name="connsiteX157" fmla="*/ 1131417 w 2455468"/>
                <a:gd name="connsiteY157" fmla="*/ 380786 h 1814565"/>
                <a:gd name="connsiteX158" fmla="*/ 1065580 w 2455468"/>
                <a:gd name="connsiteY158" fmla="*/ 402731 h 1814565"/>
                <a:gd name="connsiteX159" fmla="*/ 1021689 w 2455468"/>
                <a:gd name="connsiteY159" fmla="*/ 417362 h 1814565"/>
                <a:gd name="connsiteX160" fmla="*/ 999744 w 2455468"/>
                <a:gd name="connsiteY160" fmla="*/ 424677 h 1814565"/>
                <a:gd name="connsiteX161" fmla="*/ 772972 w 2455468"/>
                <a:gd name="connsiteY161" fmla="*/ 410047 h 1814565"/>
                <a:gd name="connsiteX162" fmla="*/ 546201 w 2455468"/>
                <a:gd name="connsiteY162" fmla="*/ 395416 h 1814565"/>
                <a:gd name="connsiteX163" fmla="*/ 509625 w 2455468"/>
                <a:gd name="connsiteY163" fmla="*/ 388101 h 1814565"/>
                <a:gd name="connsiteX164" fmla="*/ 429158 w 2455468"/>
                <a:gd name="connsiteY164" fmla="*/ 366155 h 1814565"/>
                <a:gd name="connsiteX165" fmla="*/ 385267 w 2455468"/>
                <a:gd name="connsiteY165" fmla="*/ 358840 h 1814565"/>
                <a:gd name="connsiteX166" fmla="*/ 319430 w 2455468"/>
                <a:gd name="connsiteY166" fmla="*/ 344210 h 1814565"/>
                <a:gd name="connsiteX167" fmla="*/ 202387 w 2455468"/>
                <a:gd name="connsiteY167" fmla="*/ 329579 h 1814565"/>
                <a:gd name="connsiteX168" fmla="*/ 173126 w 2455468"/>
                <a:gd name="connsiteY168" fmla="*/ 322264 h 1814565"/>
                <a:gd name="connsiteX169" fmla="*/ 129235 w 2455468"/>
                <a:gd name="connsiteY169" fmla="*/ 314949 h 1814565"/>
                <a:gd name="connsiteX170" fmla="*/ 99974 w 2455468"/>
                <a:gd name="connsiteY170" fmla="*/ 307634 h 1814565"/>
                <a:gd name="connsiteX171" fmla="*/ 26822 w 2455468"/>
                <a:gd name="connsiteY171" fmla="*/ 293003 h 1814565"/>
                <a:gd name="connsiteX172" fmla="*/ 12192 w 2455468"/>
                <a:gd name="connsiteY172" fmla="*/ 271058 h 181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455468" h="1814565">
                  <a:moveTo>
                    <a:pt x="12192" y="271058"/>
                  </a:moveTo>
                  <a:cubicBezTo>
                    <a:pt x="24384" y="273496"/>
                    <a:pt x="74411" y="301244"/>
                    <a:pt x="99974" y="307634"/>
                  </a:cubicBezTo>
                  <a:cubicBezTo>
                    <a:pt x="124067" y="313657"/>
                    <a:pt x="156527" y="317916"/>
                    <a:pt x="180441" y="322264"/>
                  </a:cubicBezTo>
                  <a:cubicBezTo>
                    <a:pt x="192674" y="324488"/>
                    <a:pt x="204880" y="326882"/>
                    <a:pt x="217017" y="329579"/>
                  </a:cubicBezTo>
                  <a:cubicBezTo>
                    <a:pt x="226831" y="331760"/>
                    <a:pt x="236611" y="334133"/>
                    <a:pt x="246278" y="336895"/>
                  </a:cubicBezTo>
                  <a:cubicBezTo>
                    <a:pt x="253692" y="339013"/>
                    <a:pt x="260663" y="342698"/>
                    <a:pt x="268224" y="344210"/>
                  </a:cubicBezTo>
                  <a:cubicBezTo>
                    <a:pt x="297312" y="350027"/>
                    <a:pt x="326918" y="353022"/>
                    <a:pt x="356006" y="358840"/>
                  </a:cubicBezTo>
                  <a:cubicBezTo>
                    <a:pt x="384985" y="364636"/>
                    <a:pt x="456696" y="377773"/>
                    <a:pt x="487680" y="388101"/>
                  </a:cubicBezTo>
                  <a:lnTo>
                    <a:pt x="509625" y="395416"/>
                  </a:lnTo>
                  <a:cubicBezTo>
                    <a:pt x="516940" y="400293"/>
                    <a:pt x="523707" y="406115"/>
                    <a:pt x="531571" y="410047"/>
                  </a:cubicBezTo>
                  <a:cubicBezTo>
                    <a:pt x="538468" y="413495"/>
                    <a:pt x="546776" y="413617"/>
                    <a:pt x="553516" y="417362"/>
                  </a:cubicBezTo>
                  <a:cubicBezTo>
                    <a:pt x="553523" y="417366"/>
                    <a:pt x="608377" y="453936"/>
                    <a:pt x="619353" y="461253"/>
                  </a:cubicBezTo>
                  <a:cubicBezTo>
                    <a:pt x="619361" y="461258"/>
                    <a:pt x="663237" y="490507"/>
                    <a:pt x="663244" y="490514"/>
                  </a:cubicBezTo>
                  <a:cubicBezTo>
                    <a:pt x="668121" y="495391"/>
                    <a:pt x="672357" y="501006"/>
                    <a:pt x="677875" y="505144"/>
                  </a:cubicBezTo>
                  <a:cubicBezTo>
                    <a:pt x="691942" y="515694"/>
                    <a:pt x="721766" y="534405"/>
                    <a:pt x="721766" y="534405"/>
                  </a:cubicBezTo>
                  <a:cubicBezTo>
                    <a:pt x="766796" y="601953"/>
                    <a:pt x="709332" y="518863"/>
                    <a:pt x="751027" y="570981"/>
                  </a:cubicBezTo>
                  <a:cubicBezTo>
                    <a:pt x="787939" y="617121"/>
                    <a:pt x="744961" y="572233"/>
                    <a:pt x="780288" y="607557"/>
                  </a:cubicBezTo>
                  <a:cubicBezTo>
                    <a:pt x="782726" y="614872"/>
                    <a:pt x="784155" y="622606"/>
                    <a:pt x="787603" y="629503"/>
                  </a:cubicBezTo>
                  <a:cubicBezTo>
                    <a:pt x="815964" y="686226"/>
                    <a:pt x="791161" y="618231"/>
                    <a:pt x="809548" y="673394"/>
                  </a:cubicBezTo>
                  <a:cubicBezTo>
                    <a:pt x="821100" y="765796"/>
                    <a:pt x="819310" y="722053"/>
                    <a:pt x="809548" y="848959"/>
                  </a:cubicBezTo>
                  <a:cubicBezTo>
                    <a:pt x="807167" y="879911"/>
                    <a:pt x="802382" y="932413"/>
                    <a:pt x="794918" y="966002"/>
                  </a:cubicBezTo>
                  <a:cubicBezTo>
                    <a:pt x="793245" y="973529"/>
                    <a:pt x="789632" y="980508"/>
                    <a:pt x="787603" y="987947"/>
                  </a:cubicBezTo>
                  <a:cubicBezTo>
                    <a:pt x="782312" y="1007346"/>
                    <a:pt x="777849" y="1026962"/>
                    <a:pt x="772972" y="1046469"/>
                  </a:cubicBezTo>
                  <a:cubicBezTo>
                    <a:pt x="761915" y="1090698"/>
                    <a:pt x="768840" y="1066181"/>
                    <a:pt x="751027" y="1119621"/>
                  </a:cubicBezTo>
                  <a:cubicBezTo>
                    <a:pt x="748589" y="1126936"/>
                    <a:pt x="747989" y="1135151"/>
                    <a:pt x="743712" y="1141567"/>
                  </a:cubicBezTo>
                  <a:lnTo>
                    <a:pt x="729081" y="1163512"/>
                  </a:lnTo>
                  <a:cubicBezTo>
                    <a:pt x="726643" y="1170827"/>
                    <a:pt x="723884" y="1178044"/>
                    <a:pt x="721766" y="1185458"/>
                  </a:cubicBezTo>
                  <a:cubicBezTo>
                    <a:pt x="719004" y="1195125"/>
                    <a:pt x="718411" y="1205478"/>
                    <a:pt x="714451" y="1214719"/>
                  </a:cubicBezTo>
                  <a:cubicBezTo>
                    <a:pt x="710988" y="1222800"/>
                    <a:pt x="704697" y="1229349"/>
                    <a:pt x="699820" y="1236664"/>
                  </a:cubicBezTo>
                  <a:lnTo>
                    <a:pt x="663244" y="1346392"/>
                  </a:lnTo>
                  <a:lnTo>
                    <a:pt x="648614" y="1390283"/>
                  </a:lnTo>
                  <a:cubicBezTo>
                    <a:pt x="646176" y="1397598"/>
                    <a:pt x="643169" y="1404748"/>
                    <a:pt x="641299" y="1412229"/>
                  </a:cubicBezTo>
                  <a:cubicBezTo>
                    <a:pt x="638861" y="1421983"/>
                    <a:pt x="636873" y="1431860"/>
                    <a:pt x="633984" y="1441490"/>
                  </a:cubicBezTo>
                  <a:cubicBezTo>
                    <a:pt x="629553" y="1456261"/>
                    <a:pt x="624230" y="1470751"/>
                    <a:pt x="619353" y="1485381"/>
                  </a:cubicBezTo>
                  <a:lnTo>
                    <a:pt x="604723" y="1529272"/>
                  </a:lnTo>
                  <a:cubicBezTo>
                    <a:pt x="602285" y="1536587"/>
                    <a:pt x="598920" y="1543657"/>
                    <a:pt x="597408" y="1551218"/>
                  </a:cubicBezTo>
                  <a:cubicBezTo>
                    <a:pt x="594969" y="1563410"/>
                    <a:pt x="593364" y="1575799"/>
                    <a:pt x="590092" y="1587794"/>
                  </a:cubicBezTo>
                  <a:cubicBezTo>
                    <a:pt x="586034" y="1602672"/>
                    <a:pt x="579202" y="1616724"/>
                    <a:pt x="575462" y="1631685"/>
                  </a:cubicBezTo>
                  <a:cubicBezTo>
                    <a:pt x="573024" y="1641439"/>
                    <a:pt x="571036" y="1651316"/>
                    <a:pt x="568147" y="1660946"/>
                  </a:cubicBezTo>
                  <a:cubicBezTo>
                    <a:pt x="563716" y="1675717"/>
                    <a:pt x="558393" y="1690207"/>
                    <a:pt x="553516" y="1704837"/>
                  </a:cubicBezTo>
                  <a:lnTo>
                    <a:pt x="538886" y="1748728"/>
                  </a:lnTo>
                  <a:lnTo>
                    <a:pt x="524256" y="1792619"/>
                  </a:lnTo>
                  <a:lnTo>
                    <a:pt x="516940" y="1814565"/>
                  </a:lnTo>
                  <a:lnTo>
                    <a:pt x="524256" y="1792619"/>
                  </a:lnTo>
                  <a:lnTo>
                    <a:pt x="531571" y="1770674"/>
                  </a:lnTo>
                  <a:lnTo>
                    <a:pt x="546201" y="1726783"/>
                  </a:lnTo>
                  <a:cubicBezTo>
                    <a:pt x="548639" y="1719468"/>
                    <a:pt x="549239" y="1711253"/>
                    <a:pt x="553516" y="1704837"/>
                  </a:cubicBezTo>
                  <a:lnTo>
                    <a:pt x="568147" y="1682891"/>
                  </a:lnTo>
                  <a:lnTo>
                    <a:pt x="590092" y="1617055"/>
                  </a:lnTo>
                  <a:lnTo>
                    <a:pt x="604723" y="1573163"/>
                  </a:lnTo>
                  <a:cubicBezTo>
                    <a:pt x="627594" y="1481679"/>
                    <a:pt x="598362" y="1595428"/>
                    <a:pt x="619353" y="1521957"/>
                  </a:cubicBezTo>
                  <a:cubicBezTo>
                    <a:pt x="622115" y="1512290"/>
                    <a:pt x="623779" y="1502326"/>
                    <a:pt x="626668" y="1492696"/>
                  </a:cubicBezTo>
                  <a:cubicBezTo>
                    <a:pt x="631099" y="1477925"/>
                    <a:pt x="636422" y="1463435"/>
                    <a:pt x="641299" y="1448805"/>
                  </a:cubicBezTo>
                  <a:cubicBezTo>
                    <a:pt x="643737" y="1441490"/>
                    <a:pt x="646744" y="1434340"/>
                    <a:pt x="648614" y="1426859"/>
                  </a:cubicBezTo>
                  <a:cubicBezTo>
                    <a:pt x="651052" y="1417106"/>
                    <a:pt x="653040" y="1407228"/>
                    <a:pt x="655929" y="1397599"/>
                  </a:cubicBezTo>
                  <a:cubicBezTo>
                    <a:pt x="660361" y="1382827"/>
                    <a:pt x="666820" y="1368669"/>
                    <a:pt x="670560" y="1353707"/>
                  </a:cubicBezTo>
                  <a:cubicBezTo>
                    <a:pt x="681615" y="1309488"/>
                    <a:pt x="674697" y="1333981"/>
                    <a:pt x="692505" y="1280555"/>
                  </a:cubicBezTo>
                  <a:cubicBezTo>
                    <a:pt x="694943" y="1273240"/>
                    <a:pt x="694368" y="1264062"/>
                    <a:pt x="699820" y="1258610"/>
                  </a:cubicBezTo>
                  <a:lnTo>
                    <a:pt x="714451" y="1243979"/>
                  </a:lnTo>
                  <a:cubicBezTo>
                    <a:pt x="735171" y="1181819"/>
                    <a:pt x="706275" y="1257604"/>
                    <a:pt x="736396" y="1207403"/>
                  </a:cubicBezTo>
                  <a:cubicBezTo>
                    <a:pt x="740363" y="1200791"/>
                    <a:pt x="739745" y="1192070"/>
                    <a:pt x="743712" y="1185458"/>
                  </a:cubicBezTo>
                  <a:cubicBezTo>
                    <a:pt x="747260" y="1179544"/>
                    <a:pt x="754034" y="1176213"/>
                    <a:pt x="758342" y="1170827"/>
                  </a:cubicBezTo>
                  <a:cubicBezTo>
                    <a:pt x="763834" y="1163962"/>
                    <a:pt x="767480" y="1155747"/>
                    <a:pt x="772972" y="1148882"/>
                  </a:cubicBezTo>
                  <a:cubicBezTo>
                    <a:pt x="777281" y="1143496"/>
                    <a:pt x="783294" y="1139637"/>
                    <a:pt x="787603" y="1134251"/>
                  </a:cubicBezTo>
                  <a:cubicBezTo>
                    <a:pt x="793095" y="1127386"/>
                    <a:pt x="796444" y="1118922"/>
                    <a:pt x="802233" y="1112306"/>
                  </a:cubicBezTo>
                  <a:cubicBezTo>
                    <a:pt x="813587" y="1099330"/>
                    <a:pt x="826617" y="1087922"/>
                    <a:pt x="838809" y="1075730"/>
                  </a:cubicBezTo>
                  <a:cubicBezTo>
                    <a:pt x="843686" y="1070853"/>
                    <a:pt x="849614" y="1066838"/>
                    <a:pt x="853440" y="1061099"/>
                  </a:cubicBezTo>
                  <a:cubicBezTo>
                    <a:pt x="898460" y="993569"/>
                    <a:pt x="841014" y="1076630"/>
                    <a:pt x="882700" y="1024523"/>
                  </a:cubicBezTo>
                  <a:cubicBezTo>
                    <a:pt x="888192" y="1017658"/>
                    <a:pt x="891114" y="1008795"/>
                    <a:pt x="897331" y="1002578"/>
                  </a:cubicBezTo>
                  <a:cubicBezTo>
                    <a:pt x="903548" y="996361"/>
                    <a:pt x="912411" y="993439"/>
                    <a:pt x="919276" y="987947"/>
                  </a:cubicBezTo>
                  <a:cubicBezTo>
                    <a:pt x="924662" y="983639"/>
                    <a:pt x="928521" y="977625"/>
                    <a:pt x="933907" y="973317"/>
                  </a:cubicBezTo>
                  <a:cubicBezTo>
                    <a:pt x="940772" y="967825"/>
                    <a:pt x="948987" y="964179"/>
                    <a:pt x="955852" y="958687"/>
                  </a:cubicBezTo>
                  <a:cubicBezTo>
                    <a:pt x="961238" y="954378"/>
                    <a:pt x="965097" y="948365"/>
                    <a:pt x="970483" y="944056"/>
                  </a:cubicBezTo>
                  <a:cubicBezTo>
                    <a:pt x="977348" y="938564"/>
                    <a:pt x="985812" y="935215"/>
                    <a:pt x="992428" y="929426"/>
                  </a:cubicBezTo>
                  <a:cubicBezTo>
                    <a:pt x="1005404" y="918072"/>
                    <a:pt x="1016812" y="905042"/>
                    <a:pt x="1029004" y="892850"/>
                  </a:cubicBezTo>
                  <a:cubicBezTo>
                    <a:pt x="1033881" y="887973"/>
                    <a:pt x="1037896" y="882045"/>
                    <a:pt x="1043635" y="878219"/>
                  </a:cubicBezTo>
                  <a:cubicBezTo>
                    <a:pt x="1058265" y="868466"/>
                    <a:pt x="1075093" y="861393"/>
                    <a:pt x="1087526" y="848959"/>
                  </a:cubicBezTo>
                  <a:cubicBezTo>
                    <a:pt x="1092403" y="844082"/>
                    <a:pt x="1096242" y="837876"/>
                    <a:pt x="1102156" y="834328"/>
                  </a:cubicBezTo>
                  <a:cubicBezTo>
                    <a:pt x="1108768" y="830361"/>
                    <a:pt x="1117205" y="830461"/>
                    <a:pt x="1124102" y="827013"/>
                  </a:cubicBezTo>
                  <a:cubicBezTo>
                    <a:pt x="1131966" y="823081"/>
                    <a:pt x="1139183" y="817875"/>
                    <a:pt x="1146048" y="812383"/>
                  </a:cubicBezTo>
                  <a:cubicBezTo>
                    <a:pt x="1151434" y="808075"/>
                    <a:pt x="1154764" y="801300"/>
                    <a:pt x="1160678" y="797752"/>
                  </a:cubicBezTo>
                  <a:cubicBezTo>
                    <a:pt x="1167290" y="793785"/>
                    <a:pt x="1175309" y="792875"/>
                    <a:pt x="1182624" y="790437"/>
                  </a:cubicBezTo>
                  <a:cubicBezTo>
                    <a:pt x="1232931" y="756899"/>
                    <a:pt x="1209834" y="766736"/>
                    <a:pt x="1248460" y="753861"/>
                  </a:cubicBezTo>
                  <a:cubicBezTo>
                    <a:pt x="1296551" y="705774"/>
                    <a:pt x="1206115" y="791841"/>
                    <a:pt x="1306982" y="724600"/>
                  </a:cubicBezTo>
                  <a:cubicBezTo>
                    <a:pt x="1314297" y="719723"/>
                    <a:pt x="1320894" y="713541"/>
                    <a:pt x="1328928" y="709970"/>
                  </a:cubicBezTo>
                  <a:cubicBezTo>
                    <a:pt x="1343021" y="703707"/>
                    <a:pt x="1359987" y="703893"/>
                    <a:pt x="1372819" y="695339"/>
                  </a:cubicBezTo>
                  <a:cubicBezTo>
                    <a:pt x="1380134" y="690462"/>
                    <a:pt x="1386730" y="684279"/>
                    <a:pt x="1394764" y="680709"/>
                  </a:cubicBezTo>
                  <a:cubicBezTo>
                    <a:pt x="1408857" y="674446"/>
                    <a:pt x="1438656" y="666079"/>
                    <a:pt x="1438656" y="666079"/>
                  </a:cubicBezTo>
                  <a:cubicBezTo>
                    <a:pt x="1445971" y="661202"/>
                    <a:pt x="1452567" y="655019"/>
                    <a:pt x="1460601" y="651448"/>
                  </a:cubicBezTo>
                  <a:cubicBezTo>
                    <a:pt x="1460609" y="651444"/>
                    <a:pt x="1515461" y="633162"/>
                    <a:pt x="1526438" y="629503"/>
                  </a:cubicBezTo>
                  <a:lnTo>
                    <a:pt x="1570329" y="614872"/>
                  </a:lnTo>
                  <a:cubicBezTo>
                    <a:pt x="1577644" y="612434"/>
                    <a:pt x="1584794" y="609427"/>
                    <a:pt x="1592275" y="607557"/>
                  </a:cubicBezTo>
                  <a:lnTo>
                    <a:pt x="1650796" y="592927"/>
                  </a:lnTo>
                  <a:cubicBezTo>
                    <a:pt x="1660550" y="590489"/>
                    <a:pt x="1670519" y="588790"/>
                    <a:pt x="1680057" y="585611"/>
                  </a:cubicBezTo>
                  <a:cubicBezTo>
                    <a:pt x="1721078" y="571938"/>
                    <a:pt x="1694523" y="580166"/>
                    <a:pt x="1760524" y="563666"/>
                  </a:cubicBezTo>
                  <a:lnTo>
                    <a:pt x="1906828" y="527090"/>
                  </a:lnTo>
                  <a:cubicBezTo>
                    <a:pt x="1916582" y="524652"/>
                    <a:pt x="1926551" y="522955"/>
                    <a:pt x="1936089" y="519775"/>
                  </a:cubicBezTo>
                  <a:cubicBezTo>
                    <a:pt x="1943404" y="517336"/>
                    <a:pt x="1950596" y="514488"/>
                    <a:pt x="1958035" y="512459"/>
                  </a:cubicBezTo>
                  <a:cubicBezTo>
                    <a:pt x="1977434" y="507168"/>
                    <a:pt x="1997049" y="502706"/>
                    <a:pt x="2016556" y="497829"/>
                  </a:cubicBezTo>
                  <a:cubicBezTo>
                    <a:pt x="2026310" y="495391"/>
                    <a:pt x="2036279" y="493693"/>
                    <a:pt x="2045817" y="490514"/>
                  </a:cubicBezTo>
                  <a:cubicBezTo>
                    <a:pt x="2053132" y="488076"/>
                    <a:pt x="2060236" y="484872"/>
                    <a:pt x="2067763" y="483199"/>
                  </a:cubicBezTo>
                  <a:cubicBezTo>
                    <a:pt x="2082242" y="479981"/>
                    <a:pt x="2097110" y="478792"/>
                    <a:pt x="2111654" y="475883"/>
                  </a:cubicBezTo>
                  <a:cubicBezTo>
                    <a:pt x="2160182" y="466177"/>
                    <a:pt x="2122147" y="469767"/>
                    <a:pt x="2177491" y="461253"/>
                  </a:cubicBezTo>
                  <a:cubicBezTo>
                    <a:pt x="2244072" y="451010"/>
                    <a:pt x="2277494" y="451345"/>
                    <a:pt x="2353056" y="446623"/>
                  </a:cubicBezTo>
                  <a:cubicBezTo>
                    <a:pt x="2394493" y="440703"/>
                    <a:pt x="2399035" y="441846"/>
                    <a:pt x="2433523" y="431992"/>
                  </a:cubicBezTo>
                  <a:cubicBezTo>
                    <a:pt x="2440937" y="429874"/>
                    <a:pt x="2455468" y="416966"/>
                    <a:pt x="2455468" y="424677"/>
                  </a:cubicBezTo>
                  <a:cubicBezTo>
                    <a:pt x="2455468" y="433469"/>
                    <a:pt x="2441386" y="435375"/>
                    <a:pt x="2433523" y="439307"/>
                  </a:cubicBezTo>
                  <a:cubicBezTo>
                    <a:pt x="2410967" y="450585"/>
                    <a:pt x="2373237" y="451415"/>
                    <a:pt x="2353056" y="453938"/>
                  </a:cubicBezTo>
                  <a:cubicBezTo>
                    <a:pt x="2281543" y="477774"/>
                    <a:pt x="2359349" y="454023"/>
                    <a:pt x="2184806" y="468568"/>
                  </a:cubicBezTo>
                  <a:cubicBezTo>
                    <a:pt x="2145624" y="471833"/>
                    <a:pt x="2105907" y="473663"/>
                    <a:pt x="2067763" y="483199"/>
                  </a:cubicBezTo>
                  <a:cubicBezTo>
                    <a:pt x="2048256" y="488076"/>
                    <a:pt x="2028317" y="491470"/>
                    <a:pt x="2009241" y="497829"/>
                  </a:cubicBezTo>
                  <a:cubicBezTo>
                    <a:pt x="2001926" y="500267"/>
                    <a:pt x="1994710" y="503026"/>
                    <a:pt x="1987296" y="505144"/>
                  </a:cubicBezTo>
                  <a:cubicBezTo>
                    <a:pt x="1977629" y="507906"/>
                    <a:pt x="1967665" y="509570"/>
                    <a:pt x="1958035" y="512459"/>
                  </a:cubicBezTo>
                  <a:cubicBezTo>
                    <a:pt x="1943264" y="516890"/>
                    <a:pt x="1929356" y="524555"/>
                    <a:pt x="1914144" y="527090"/>
                  </a:cubicBezTo>
                  <a:cubicBezTo>
                    <a:pt x="1879651" y="532838"/>
                    <a:pt x="1871549" y="532990"/>
                    <a:pt x="1840992" y="541720"/>
                  </a:cubicBezTo>
                  <a:cubicBezTo>
                    <a:pt x="1772367" y="561327"/>
                    <a:pt x="1882855" y="534042"/>
                    <a:pt x="1782470" y="556351"/>
                  </a:cubicBezTo>
                  <a:cubicBezTo>
                    <a:pt x="1772656" y="558532"/>
                    <a:pt x="1763162" y="562244"/>
                    <a:pt x="1753209" y="563666"/>
                  </a:cubicBezTo>
                  <a:cubicBezTo>
                    <a:pt x="1728950" y="567132"/>
                    <a:pt x="1704395" y="568118"/>
                    <a:pt x="1680057" y="570981"/>
                  </a:cubicBezTo>
                  <a:cubicBezTo>
                    <a:pt x="1662933" y="572996"/>
                    <a:pt x="1645858" y="575462"/>
                    <a:pt x="1628851" y="578296"/>
                  </a:cubicBezTo>
                  <a:cubicBezTo>
                    <a:pt x="1616587" y="580340"/>
                    <a:pt x="1604623" y="584158"/>
                    <a:pt x="1592275" y="585611"/>
                  </a:cubicBezTo>
                  <a:cubicBezTo>
                    <a:pt x="1563114" y="589042"/>
                    <a:pt x="1533753" y="590488"/>
                    <a:pt x="1504492" y="592927"/>
                  </a:cubicBezTo>
                  <a:cubicBezTo>
                    <a:pt x="1460601" y="590488"/>
                    <a:pt x="1416438" y="591064"/>
                    <a:pt x="1372819" y="585611"/>
                  </a:cubicBezTo>
                  <a:cubicBezTo>
                    <a:pt x="1357516" y="583698"/>
                    <a:pt x="1343558" y="575858"/>
                    <a:pt x="1328928" y="570981"/>
                  </a:cubicBezTo>
                  <a:lnTo>
                    <a:pt x="1306982" y="563666"/>
                  </a:lnTo>
                  <a:cubicBezTo>
                    <a:pt x="1292352" y="553912"/>
                    <a:pt x="1268651" y="551086"/>
                    <a:pt x="1263091" y="534405"/>
                  </a:cubicBezTo>
                  <a:cubicBezTo>
                    <a:pt x="1253595" y="505916"/>
                    <a:pt x="1261229" y="517911"/>
                    <a:pt x="1241145" y="497829"/>
                  </a:cubicBezTo>
                  <a:cubicBezTo>
                    <a:pt x="1238707" y="490514"/>
                    <a:pt x="1233830" y="483594"/>
                    <a:pt x="1233830" y="475883"/>
                  </a:cubicBezTo>
                  <a:cubicBezTo>
                    <a:pt x="1233830" y="446695"/>
                    <a:pt x="1239626" y="410232"/>
                    <a:pt x="1248460" y="380786"/>
                  </a:cubicBezTo>
                  <a:cubicBezTo>
                    <a:pt x="1252891" y="366015"/>
                    <a:pt x="1252186" y="347800"/>
                    <a:pt x="1263091" y="336895"/>
                  </a:cubicBezTo>
                  <a:cubicBezTo>
                    <a:pt x="1272845" y="327141"/>
                    <a:pt x="1284701" y="319111"/>
                    <a:pt x="1292352" y="307634"/>
                  </a:cubicBezTo>
                  <a:cubicBezTo>
                    <a:pt x="1302105" y="293004"/>
                    <a:pt x="1309179" y="276176"/>
                    <a:pt x="1321612" y="263743"/>
                  </a:cubicBezTo>
                  <a:lnTo>
                    <a:pt x="1372819" y="212536"/>
                  </a:lnTo>
                  <a:lnTo>
                    <a:pt x="1394764" y="190591"/>
                  </a:lnTo>
                  <a:cubicBezTo>
                    <a:pt x="1399641" y="185714"/>
                    <a:pt x="1403656" y="179786"/>
                    <a:pt x="1409395" y="175960"/>
                  </a:cubicBezTo>
                  <a:cubicBezTo>
                    <a:pt x="1416710" y="171083"/>
                    <a:pt x="1424724" y="167119"/>
                    <a:pt x="1431340" y="161330"/>
                  </a:cubicBezTo>
                  <a:cubicBezTo>
                    <a:pt x="1444316" y="149976"/>
                    <a:pt x="1453570" y="134318"/>
                    <a:pt x="1467916" y="124754"/>
                  </a:cubicBezTo>
                  <a:lnTo>
                    <a:pt x="1511808" y="95493"/>
                  </a:lnTo>
                  <a:cubicBezTo>
                    <a:pt x="1519123" y="90616"/>
                    <a:pt x="1527536" y="87080"/>
                    <a:pt x="1533753" y="80863"/>
                  </a:cubicBezTo>
                  <a:cubicBezTo>
                    <a:pt x="1545945" y="68671"/>
                    <a:pt x="1555983" y="53851"/>
                    <a:pt x="1570329" y="44287"/>
                  </a:cubicBezTo>
                  <a:cubicBezTo>
                    <a:pt x="1584959" y="34533"/>
                    <a:pt x="1597539" y="20586"/>
                    <a:pt x="1614220" y="15026"/>
                  </a:cubicBezTo>
                  <a:cubicBezTo>
                    <a:pt x="1621535" y="12588"/>
                    <a:pt x="1636166" y="0"/>
                    <a:pt x="1636166" y="7711"/>
                  </a:cubicBezTo>
                  <a:cubicBezTo>
                    <a:pt x="1636166" y="17164"/>
                    <a:pt x="1597687" y="27852"/>
                    <a:pt x="1592275" y="29656"/>
                  </a:cubicBezTo>
                  <a:cubicBezTo>
                    <a:pt x="1556952" y="64979"/>
                    <a:pt x="1601834" y="22010"/>
                    <a:pt x="1555699" y="58917"/>
                  </a:cubicBezTo>
                  <a:cubicBezTo>
                    <a:pt x="1550313" y="63225"/>
                    <a:pt x="1546454" y="69239"/>
                    <a:pt x="1541068" y="73547"/>
                  </a:cubicBezTo>
                  <a:cubicBezTo>
                    <a:pt x="1520807" y="89756"/>
                    <a:pt x="1520359" y="87766"/>
                    <a:pt x="1497177" y="95493"/>
                  </a:cubicBezTo>
                  <a:cubicBezTo>
                    <a:pt x="1489862" y="100370"/>
                    <a:pt x="1482097" y="104631"/>
                    <a:pt x="1475232" y="110123"/>
                  </a:cubicBezTo>
                  <a:cubicBezTo>
                    <a:pt x="1469846" y="114432"/>
                    <a:pt x="1466119" y="120616"/>
                    <a:pt x="1460601" y="124754"/>
                  </a:cubicBezTo>
                  <a:cubicBezTo>
                    <a:pt x="1460574" y="124774"/>
                    <a:pt x="1405751" y="161320"/>
                    <a:pt x="1394764" y="168645"/>
                  </a:cubicBezTo>
                  <a:cubicBezTo>
                    <a:pt x="1387449" y="173522"/>
                    <a:pt x="1379036" y="177058"/>
                    <a:pt x="1372819" y="183275"/>
                  </a:cubicBezTo>
                  <a:cubicBezTo>
                    <a:pt x="1337492" y="218602"/>
                    <a:pt x="1382384" y="175623"/>
                    <a:pt x="1336243" y="212536"/>
                  </a:cubicBezTo>
                  <a:cubicBezTo>
                    <a:pt x="1330857" y="216845"/>
                    <a:pt x="1326998" y="222858"/>
                    <a:pt x="1321612" y="227167"/>
                  </a:cubicBezTo>
                  <a:cubicBezTo>
                    <a:pt x="1314747" y="232659"/>
                    <a:pt x="1306342" y="236076"/>
                    <a:pt x="1299667" y="241797"/>
                  </a:cubicBezTo>
                  <a:cubicBezTo>
                    <a:pt x="1289194" y="250774"/>
                    <a:pt x="1278057" y="259581"/>
                    <a:pt x="1270406" y="271058"/>
                  </a:cubicBezTo>
                  <a:cubicBezTo>
                    <a:pt x="1265529" y="278373"/>
                    <a:pt x="1262392" y="287214"/>
                    <a:pt x="1255776" y="293003"/>
                  </a:cubicBezTo>
                  <a:cubicBezTo>
                    <a:pt x="1242543" y="304582"/>
                    <a:pt x="1224317" y="309830"/>
                    <a:pt x="1211884" y="322264"/>
                  </a:cubicBezTo>
                  <a:cubicBezTo>
                    <a:pt x="1207007" y="327141"/>
                    <a:pt x="1202771" y="332757"/>
                    <a:pt x="1197254" y="336895"/>
                  </a:cubicBezTo>
                  <a:cubicBezTo>
                    <a:pt x="1183187" y="347445"/>
                    <a:pt x="1167993" y="356402"/>
                    <a:pt x="1153363" y="366155"/>
                  </a:cubicBezTo>
                  <a:cubicBezTo>
                    <a:pt x="1146048" y="371032"/>
                    <a:pt x="1139758" y="378006"/>
                    <a:pt x="1131417" y="380786"/>
                  </a:cubicBezTo>
                  <a:lnTo>
                    <a:pt x="1065580" y="402731"/>
                  </a:lnTo>
                  <a:lnTo>
                    <a:pt x="1021689" y="417362"/>
                  </a:lnTo>
                  <a:lnTo>
                    <a:pt x="999744" y="424677"/>
                  </a:lnTo>
                  <a:lnTo>
                    <a:pt x="772972" y="410047"/>
                  </a:lnTo>
                  <a:cubicBezTo>
                    <a:pt x="599769" y="401386"/>
                    <a:pt x="675296" y="407152"/>
                    <a:pt x="546201" y="395416"/>
                  </a:cubicBezTo>
                  <a:cubicBezTo>
                    <a:pt x="534009" y="392978"/>
                    <a:pt x="521687" y="391117"/>
                    <a:pt x="509625" y="388101"/>
                  </a:cubicBezTo>
                  <a:cubicBezTo>
                    <a:pt x="452895" y="373919"/>
                    <a:pt x="536127" y="383983"/>
                    <a:pt x="429158" y="366155"/>
                  </a:cubicBezTo>
                  <a:cubicBezTo>
                    <a:pt x="414528" y="363717"/>
                    <a:pt x="399811" y="361749"/>
                    <a:pt x="385267" y="358840"/>
                  </a:cubicBezTo>
                  <a:cubicBezTo>
                    <a:pt x="345331" y="350853"/>
                    <a:pt x="364150" y="350599"/>
                    <a:pt x="319430" y="344210"/>
                  </a:cubicBezTo>
                  <a:cubicBezTo>
                    <a:pt x="280507" y="338649"/>
                    <a:pt x="240531" y="339115"/>
                    <a:pt x="202387" y="329579"/>
                  </a:cubicBezTo>
                  <a:cubicBezTo>
                    <a:pt x="192633" y="327141"/>
                    <a:pt x="182985" y="324236"/>
                    <a:pt x="173126" y="322264"/>
                  </a:cubicBezTo>
                  <a:cubicBezTo>
                    <a:pt x="158582" y="319355"/>
                    <a:pt x="143779" y="317858"/>
                    <a:pt x="129235" y="314949"/>
                  </a:cubicBezTo>
                  <a:cubicBezTo>
                    <a:pt x="119376" y="312977"/>
                    <a:pt x="109805" y="309741"/>
                    <a:pt x="99974" y="307634"/>
                  </a:cubicBezTo>
                  <a:cubicBezTo>
                    <a:pt x="75659" y="302424"/>
                    <a:pt x="50413" y="300866"/>
                    <a:pt x="26822" y="293003"/>
                  </a:cubicBezTo>
                  <a:cubicBezTo>
                    <a:pt x="2562" y="284917"/>
                    <a:pt x="0" y="268620"/>
                    <a:pt x="12192" y="27105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0" name="Freeform 219"/>
            <p:cNvSpPr>
              <a:spLocks noChangeAspect="1"/>
            </p:cNvSpPr>
            <p:nvPr/>
          </p:nvSpPr>
          <p:spPr bwMode="auto">
            <a:xfrm rot="1080000">
              <a:off x="5449571" y="654545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1" name="Freeform 220"/>
            <p:cNvSpPr>
              <a:spLocks noChangeAspect="1"/>
            </p:cNvSpPr>
            <p:nvPr/>
          </p:nvSpPr>
          <p:spPr bwMode="auto">
            <a:xfrm rot="1080000">
              <a:off x="5319915" y="565165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2" name="Freeform 221"/>
            <p:cNvSpPr>
              <a:spLocks noChangeAspect="1"/>
            </p:cNvSpPr>
            <p:nvPr/>
          </p:nvSpPr>
          <p:spPr bwMode="auto">
            <a:xfrm rot="1800000">
              <a:off x="5325632" y="654700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3" name="Freeform 222"/>
            <p:cNvSpPr>
              <a:spLocks noChangeAspect="1"/>
            </p:cNvSpPr>
            <p:nvPr/>
          </p:nvSpPr>
          <p:spPr bwMode="auto">
            <a:xfrm rot="3480000">
              <a:off x="5360426" y="731218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4" name="Freeform 223"/>
            <p:cNvSpPr>
              <a:spLocks noChangeAspect="1"/>
            </p:cNvSpPr>
            <p:nvPr/>
          </p:nvSpPr>
          <p:spPr bwMode="auto">
            <a:xfrm rot="1080000">
              <a:off x="5450276" y="988076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5" name="Freeform 224"/>
            <p:cNvSpPr>
              <a:spLocks noChangeAspect="1"/>
            </p:cNvSpPr>
            <p:nvPr/>
          </p:nvSpPr>
          <p:spPr bwMode="auto">
            <a:xfrm rot="1800000">
              <a:off x="5535366" y="861711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6" name="Freeform 225"/>
            <p:cNvSpPr>
              <a:spLocks noChangeAspect="1"/>
            </p:cNvSpPr>
            <p:nvPr/>
          </p:nvSpPr>
          <p:spPr bwMode="auto">
            <a:xfrm rot="3480000">
              <a:off x="5385823" y="93822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7" name="Freeform 226"/>
            <p:cNvSpPr>
              <a:spLocks noChangeAspect="1"/>
            </p:cNvSpPr>
            <p:nvPr/>
          </p:nvSpPr>
          <p:spPr bwMode="auto">
            <a:xfrm rot="5280000">
              <a:off x="5451229" y="614147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8" name="Freeform 227"/>
            <p:cNvSpPr>
              <a:spLocks noChangeAspect="1"/>
            </p:cNvSpPr>
            <p:nvPr/>
          </p:nvSpPr>
          <p:spPr bwMode="auto">
            <a:xfrm rot="1800000">
              <a:off x="5541716" y="570245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29" name="Freeform 228"/>
            <p:cNvSpPr>
              <a:spLocks noChangeAspect="1"/>
            </p:cNvSpPr>
            <p:nvPr/>
          </p:nvSpPr>
          <p:spPr bwMode="auto">
            <a:xfrm rot="3480000">
              <a:off x="5392491" y="647080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0" name="Freeform 229"/>
            <p:cNvSpPr>
              <a:spLocks noChangeAspect="1"/>
            </p:cNvSpPr>
            <p:nvPr/>
          </p:nvSpPr>
          <p:spPr bwMode="auto">
            <a:xfrm rot="7200000">
              <a:off x="5791589" y="733758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1" name="Freeform 230"/>
            <p:cNvSpPr>
              <a:spLocks noChangeAspect="1"/>
            </p:cNvSpPr>
            <p:nvPr/>
          </p:nvSpPr>
          <p:spPr bwMode="auto">
            <a:xfrm rot="7200000">
              <a:off x="5647607" y="717525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2" name="Freeform 231"/>
            <p:cNvSpPr>
              <a:spLocks noChangeAspect="1"/>
            </p:cNvSpPr>
            <p:nvPr/>
          </p:nvSpPr>
          <p:spPr bwMode="auto">
            <a:xfrm rot="7200000">
              <a:off x="5491868" y="817578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3" name="Freeform 232"/>
            <p:cNvSpPr>
              <a:spLocks noChangeAspect="1"/>
            </p:cNvSpPr>
            <p:nvPr/>
          </p:nvSpPr>
          <p:spPr bwMode="auto">
            <a:xfrm rot="3480000">
              <a:off x="5416637" y="937910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4" name="Freeform 233"/>
            <p:cNvSpPr>
              <a:spLocks noChangeAspect="1"/>
            </p:cNvSpPr>
            <p:nvPr/>
          </p:nvSpPr>
          <p:spPr bwMode="auto">
            <a:xfrm rot="7200000">
              <a:off x="5585530" y="823611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5" name="Freeform 234"/>
            <p:cNvSpPr>
              <a:spLocks noChangeAspect="1"/>
            </p:cNvSpPr>
            <p:nvPr/>
          </p:nvSpPr>
          <p:spPr bwMode="auto">
            <a:xfrm rot="7200000">
              <a:off x="5406370" y="81726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6" name="Freeform 235"/>
            <p:cNvSpPr>
              <a:spLocks noChangeAspect="1"/>
            </p:cNvSpPr>
            <p:nvPr/>
          </p:nvSpPr>
          <p:spPr bwMode="auto">
            <a:xfrm rot="3480000">
              <a:off x="5259458" y="557863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7" name="Freeform 236"/>
            <p:cNvSpPr>
              <a:spLocks noChangeAspect="1"/>
            </p:cNvSpPr>
            <p:nvPr/>
          </p:nvSpPr>
          <p:spPr bwMode="auto">
            <a:xfrm rot="7200000">
              <a:off x="5692122" y="47635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8" name="Freeform 237"/>
            <p:cNvSpPr>
              <a:spLocks noChangeAspect="1"/>
            </p:cNvSpPr>
            <p:nvPr/>
          </p:nvSpPr>
          <p:spPr bwMode="auto">
            <a:xfrm rot="7200000">
              <a:off x="5365186" y="547789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39" name="Freeform 238"/>
            <p:cNvSpPr>
              <a:spLocks noChangeAspect="1"/>
            </p:cNvSpPr>
            <p:nvPr/>
          </p:nvSpPr>
          <p:spPr bwMode="auto">
            <a:xfrm rot="3480000">
              <a:off x="5360277" y="1064911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0" name="Freeform 239"/>
            <p:cNvSpPr>
              <a:spLocks noChangeAspect="1"/>
            </p:cNvSpPr>
            <p:nvPr/>
          </p:nvSpPr>
          <p:spPr bwMode="auto">
            <a:xfrm rot="7200000">
              <a:off x="5755076" y="7170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1" name="Freeform 240"/>
            <p:cNvSpPr>
              <a:spLocks noChangeAspect="1"/>
            </p:cNvSpPr>
            <p:nvPr/>
          </p:nvSpPr>
          <p:spPr bwMode="auto">
            <a:xfrm rot="7200000">
              <a:off x="5365186" y="94426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2" name="Freeform 241"/>
            <p:cNvSpPr>
              <a:spLocks noChangeAspect="1"/>
            </p:cNvSpPr>
            <p:nvPr/>
          </p:nvSpPr>
          <p:spPr bwMode="auto">
            <a:xfrm rot="3480000">
              <a:off x="5291844" y="72105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3" name="Freeform 242"/>
            <p:cNvSpPr>
              <a:spLocks noChangeAspect="1"/>
            </p:cNvSpPr>
            <p:nvPr/>
          </p:nvSpPr>
          <p:spPr bwMode="auto">
            <a:xfrm rot="7200000">
              <a:off x="5719479" y="690665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4" name="Freeform 243"/>
            <p:cNvSpPr>
              <a:spLocks noChangeAspect="1"/>
            </p:cNvSpPr>
            <p:nvPr/>
          </p:nvSpPr>
          <p:spPr bwMode="auto">
            <a:xfrm rot="7200000">
              <a:off x="5397571" y="60009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5" name="Freeform 244"/>
            <p:cNvSpPr>
              <a:spLocks noChangeAspect="1"/>
            </p:cNvSpPr>
            <p:nvPr/>
          </p:nvSpPr>
          <p:spPr bwMode="auto">
            <a:xfrm rot="3480000">
              <a:off x="5274030" y="55214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6" name="Freeform 245"/>
            <p:cNvSpPr>
              <a:spLocks noChangeAspect="1"/>
            </p:cNvSpPr>
            <p:nvPr/>
          </p:nvSpPr>
          <p:spPr bwMode="auto">
            <a:xfrm rot="7200000">
              <a:off x="5620959" y="548266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47" name="Freeform 246"/>
            <p:cNvSpPr>
              <a:spLocks noChangeAspect="1"/>
            </p:cNvSpPr>
            <p:nvPr/>
          </p:nvSpPr>
          <p:spPr bwMode="auto">
            <a:xfrm rot="7200000">
              <a:off x="5186434" y="548266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286248" y="2143116"/>
            <a:ext cx="1104265" cy="885826"/>
            <a:chOff x="4714876" y="2143116"/>
            <a:chExt cx="1104265" cy="885826"/>
          </a:xfrm>
        </p:grpSpPr>
        <p:sp>
          <p:nvSpPr>
            <p:cNvPr id="189" name="Freeform 188"/>
            <p:cNvSpPr/>
            <p:nvPr/>
          </p:nvSpPr>
          <p:spPr bwMode="auto">
            <a:xfrm>
              <a:off x="4714876" y="2143116"/>
              <a:ext cx="1104265" cy="885826"/>
            </a:xfrm>
            <a:custGeom>
              <a:avLst/>
              <a:gdLst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40072 w 1154895"/>
                <a:gd name="connsiteY42" fmla="*/ 225631 h 926275"/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  <a:gd name="connsiteX44" fmla="*/ 28196 w 1154895"/>
                <a:gd name="connsiteY44" fmla="*/ 285008 h 926275"/>
                <a:gd name="connsiteX0" fmla="*/ 40072 w 1154895"/>
                <a:gd name="connsiteY0" fmla="*/ 225631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54895" h="926275">
                  <a:moveTo>
                    <a:pt x="40072" y="225631"/>
                  </a:moveTo>
                  <a:lnTo>
                    <a:pt x="63822" y="190005"/>
                  </a:lnTo>
                  <a:cubicBezTo>
                    <a:pt x="73597" y="182185"/>
                    <a:pt x="87228" y="180845"/>
                    <a:pt x="99448" y="178130"/>
                  </a:cubicBezTo>
                  <a:cubicBezTo>
                    <a:pt x="143470" y="168348"/>
                    <a:pt x="224624" y="159514"/>
                    <a:pt x="265703" y="154379"/>
                  </a:cubicBezTo>
                  <a:cubicBezTo>
                    <a:pt x="277578" y="150421"/>
                    <a:pt x="290133" y="148102"/>
                    <a:pt x="301329" y="142504"/>
                  </a:cubicBezTo>
                  <a:cubicBezTo>
                    <a:pt x="314095" y="136121"/>
                    <a:pt x="323913" y="124550"/>
                    <a:pt x="336955" y="118753"/>
                  </a:cubicBezTo>
                  <a:cubicBezTo>
                    <a:pt x="359833" y="108585"/>
                    <a:pt x="408207" y="95003"/>
                    <a:pt x="408207" y="95003"/>
                  </a:cubicBezTo>
                  <a:cubicBezTo>
                    <a:pt x="420082" y="87086"/>
                    <a:pt x="430715" y="76874"/>
                    <a:pt x="443833" y="71252"/>
                  </a:cubicBezTo>
                  <a:cubicBezTo>
                    <a:pt x="471458" y="59413"/>
                    <a:pt x="539020" y="53393"/>
                    <a:pt x="562586" y="47501"/>
                  </a:cubicBezTo>
                  <a:cubicBezTo>
                    <a:pt x="586874" y="41429"/>
                    <a:pt x="610087" y="31668"/>
                    <a:pt x="633838" y="23751"/>
                  </a:cubicBezTo>
                  <a:lnTo>
                    <a:pt x="669464" y="11875"/>
                  </a:lnTo>
                  <a:lnTo>
                    <a:pt x="705090" y="0"/>
                  </a:lnTo>
                  <a:cubicBezTo>
                    <a:pt x="728841" y="3958"/>
                    <a:pt x="752983" y="6035"/>
                    <a:pt x="776342" y="11875"/>
                  </a:cubicBezTo>
                  <a:cubicBezTo>
                    <a:pt x="800630" y="17947"/>
                    <a:pt x="847594" y="35626"/>
                    <a:pt x="847594" y="35626"/>
                  </a:cubicBezTo>
                  <a:cubicBezTo>
                    <a:pt x="859469" y="43543"/>
                    <a:pt x="873128" y="49285"/>
                    <a:pt x="883220" y="59377"/>
                  </a:cubicBezTo>
                  <a:cubicBezTo>
                    <a:pt x="893312" y="69469"/>
                    <a:pt x="895825" y="86087"/>
                    <a:pt x="906970" y="95003"/>
                  </a:cubicBezTo>
                  <a:cubicBezTo>
                    <a:pt x="916745" y="102823"/>
                    <a:pt x="930721" y="102920"/>
                    <a:pt x="942596" y="106878"/>
                  </a:cubicBezTo>
                  <a:cubicBezTo>
                    <a:pt x="952254" y="135852"/>
                    <a:pt x="955203" y="155111"/>
                    <a:pt x="978222" y="178130"/>
                  </a:cubicBezTo>
                  <a:cubicBezTo>
                    <a:pt x="988314" y="188222"/>
                    <a:pt x="1001973" y="193964"/>
                    <a:pt x="1013848" y="201881"/>
                  </a:cubicBezTo>
                  <a:cubicBezTo>
                    <a:pt x="1069267" y="285008"/>
                    <a:pt x="1037599" y="257299"/>
                    <a:pt x="1096976" y="296883"/>
                  </a:cubicBezTo>
                  <a:cubicBezTo>
                    <a:pt x="1100934" y="308758"/>
                    <a:pt x="1103253" y="321313"/>
                    <a:pt x="1108851" y="332509"/>
                  </a:cubicBezTo>
                  <a:cubicBezTo>
                    <a:pt x="1154895" y="424600"/>
                    <a:pt x="1114624" y="314207"/>
                    <a:pt x="1144477" y="403761"/>
                  </a:cubicBezTo>
                  <a:cubicBezTo>
                    <a:pt x="1130334" y="559323"/>
                    <a:pt x="1146427" y="492911"/>
                    <a:pt x="1108851" y="605642"/>
                  </a:cubicBezTo>
                  <a:cubicBezTo>
                    <a:pt x="1104893" y="617517"/>
                    <a:pt x="1107391" y="634325"/>
                    <a:pt x="1096976" y="641268"/>
                  </a:cubicBezTo>
                  <a:lnTo>
                    <a:pt x="1061350" y="665018"/>
                  </a:lnTo>
                  <a:cubicBezTo>
                    <a:pt x="1005931" y="748145"/>
                    <a:pt x="1037599" y="720436"/>
                    <a:pt x="978222" y="760021"/>
                  </a:cubicBezTo>
                  <a:cubicBezTo>
                    <a:pt x="955105" y="829375"/>
                    <a:pt x="984435" y="765685"/>
                    <a:pt x="930721" y="819398"/>
                  </a:cubicBezTo>
                  <a:cubicBezTo>
                    <a:pt x="920629" y="829490"/>
                    <a:pt x="919073" y="847459"/>
                    <a:pt x="906970" y="855023"/>
                  </a:cubicBezTo>
                  <a:cubicBezTo>
                    <a:pt x="906964" y="855027"/>
                    <a:pt x="817908" y="884710"/>
                    <a:pt x="800092" y="890649"/>
                  </a:cubicBezTo>
                  <a:lnTo>
                    <a:pt x="728840" y="914400"/>
                  </a:lnTo>
                  <a:lnTo>
                    <a:pt x="693214" y="926275"/>
                  </a:lnTo>
                  <a:cubicBezTo>
                    <a:pt x="621962" y="918358"/>
                    <a:pt x="547470" y="925197"/>
                    <a:pt x="479459" y="902525"/>
                  </a:cubicBezTo>
                  <a:cubicBezTo>
                    <a:pt x="467584" y="898566"/>
                    <a:pt x="456265" y="892112"/>
                    <a:pt x="443833" y="890649"/>
                  </a:cubicBezTo>
                  <a:cubicBezTo>
                    <a:pt x="388654" y="884157"/>
                    <a:pt x="332996" y="882732"/>
                    <a:pt x="277578" y="878774"/>
                  </a:cubicBezTo>
                  <a:lnTo>
                    <a:pt x="170700" y="843148"/>
                  </a:lnTo>
                  <a:lnTo>
                    <a:pt x="135074" y="831273"/>
                  </a:lnTo>
                  <a:cubicBezTo>
                    <a:pt x="127157" y="819398"/>
                    <a:pt x="122065" y="805045"/>
                    <a:pt x="111324" y="795647"/>
                  </a:cubicBezTo>
                  <a:cubicBezTo>
                    <a:pt x="89842" y="776850"/>
                    <a:pt x="40072" y="748146"/>
                    <a:pt x="40072" y="748146"/>
                  </a:cubicBezTo>
                  <a:cubicBezTo>
                    <a:pt x="11160" y="661410"/>
                    <a:pt x="22393" y="701182"/>
                    <a:pt x="4446" y="629392"/>
                  </a:cubicBezTo>
                  <a:cubicBezTo>
                    <a:pt x="18241" y="450047"/>
                    <a:pt x="0" y="523978"/>
                    <a:pt x="40072" y="403761"/>
                  </a:cubicBezTo>
                  <a:lnTo>
                    <a:pt x="51947" y="368135"/>
                  </a:lnTo>
                  <a:lnTo>
                    <a:pt x="63822" y="332509"/>
                  </a:lnTo>
                  <a:cubicBezTo>
                    <a:pt x="60742" y="314276"/>
                    <a:pt x="37426" y="276553"/>
                    <a:pt x="33468" y="258740"/>
                  </a:cubicBezTo>
                  <a:cubicBezTo>
                    <a:pt x="29510" y="240927"/>
                    <a:pt x="38971" y="231149"/>
                    <a:pt x="40072" y="225631"/>
                  </a:cubicBezTo>
                  <a:close/>
                </a:path>
              </a:pathLst>
            </a:custGeom>
            <a:solidFill>
              <a:srgbClr val="E7E1D1"/>
            </a:solidFill>
            <a:ln w="19050">
              <a:solidFill>
                <a:srgbClr val="AC9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0" name="Freeform 189"/>
            <p:cNvSpPr>
              <a:spLocks noChangeAspect="1"/>
            </p:cNvSpPr>
            <p:nvPr/>
          </p:nvSpPr>
          <p:spPr bwMode="auto">
            <a:xfrm rot="1080000">
              <a:off x="5297171" y="2520942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1" name="Freeform 190"/>
            <p:cNvSpPr>
              <a:spLocks noChangeAspect="1"/>
            </p:cNvSpPr>
            <p:nvPr/>
          </p:nvSpPr>
          <p:spPr bwMode="auto">
            <a:xfrm rot="1080000">
              <a:off x="4962526" y="2428866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2" name="Freeform 191"/>
            <p:cNvSpPr>
              <a:spLocks noChangeAspect="1"/>
            </p:cNvSpPr>
            <p:nvPr/>
          </p:nvSpPr>
          <p:spPr bwMode="auto">
            <a:xfrm rot="1800000">
              <a:off x="5053966" y="2518401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3" name="Freeform 192"/>
            <p:cNvSpPr>
              <a:spLocks noChangeAspect="1"/>
            </p:cNvSpPr>
            <p:nvPr/>
          </p:nvSpPr>
          <p:spPr bwMode="auto">
            <a:xfrm rot="3480000">
              <a:off x="4905059" y="2594919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4" name="Freeform 193"/>
            <p:cNvSpPr>
              <a:spLocks noChangeAspect="1"/>
            </p:cNvSpPr>
            <p:nvPr/>
          </p:nvSpPr>
          <p:spPr bwMode="auto">
            <a:xfrm rot="1080000">
              <a:off x="5280661" y="2851777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5" name="Freeform 194"/>
            <p:cNvSpPr>
              <a:spLocks noChangeAspect="1"/>
            </p:cNvSpPr>
            <p:nvPr/>
          </p:nvSpPr>
          <p:spPr bwMode="auto">
            <a:xfrm rot="1800000">
              <a:off x="5365751" y="2725412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6" name="Freeform 195"/>
            <p:cNvSpPr>
              <a:spLocks noChangeAspect="1"/>
            </p:cNvSpPr>
            <p:nvPr/>
          </p:nvSpPr>
          <p:spPr bwMode="auto">
            <a:xfrm rot="3480000">
              <a:off x="5216208" y="280192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7" name="Freeform 196"/>
            <p:cNvSpPr>
              <a:spLocks noChangeAspect="1"/>
            </p:cNvSpPr>
            <p:nvPr/>
          </p:nvSpPr>
          <p:spPr bwMode="auto">
            <a:xfrm rot="5280000">
              <a:off x="5281614" y="2343459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8" name="Freeform 197"/>
            <p:cNvSpPr>
              <a:spLocks noChangeAspect="1"/>
            </p:cNvSpPr>
            <p:nvPr/>
          </p:nvSpPr>
          <p:spPr bwMode="auto">
            <a:xfrm rot="1800000">
              <a:off x="5372101" y="2433946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199" name="Freeform 198"/>
            <p:cNvSpPr>
              <a:spLocks noChangeAspect="1"/>
            </p:cNvSpPr>
            <p:nvPr/>
          </p:nvSpPr>
          <p:spPr bwMode="auto">
            <a:xfrm rot="3480000">
              <a:off x="5222876" y="2510781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0" name="Freeform 199"/>
            <p:cNvSpPr>
              <a:spLocks noChangeAspect="1"/>
            </p:cNvSpPr>
            <p:nvPr/>
          </p:nvSpPr>
          <p:spPr bwMode="auto">
            <a:xfrm rot="7200000">
              <a:off x="5621974" y="259745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1" name="Freeform 200"/>
            <p:cNvSpPr>
              <a:spLocks noChangeAspect="1"/>
            </p:cNvSpPr>
            <p:nvPr/>
          </p:nvSpPr>
          <p:spPr bwMode="auto">
            <a:xfrm rot="7200000">
              <a:off x="5711826" y="2687312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2" name="Freeform 201"/>
            <p:cNvSpPr>
              <a:spLocks noChangeAspect="1"/>
            </p:cNvSpPr>
            <p:nvPr/>
          </p:nvSpPr>
          <p:spPr bwMode="auto">
            <a:xfrm rot="7200000">
              <a:off x="5322253" y="268127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3" name="Freeform 202"/>
            <p:cNvSpPr>
              <a:spLocks noChangeAspect="1"/>
            </p:cNvSpPr>
            <p:nvPr/>
          </p:nvSpPr>
          <p:spPr bwMode="auto">
            <a:xfrm rot="3480000">
              <a:off x="4920616" y="2801611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4" name="Freeform 203"/>
            <p:cNvSpPr>
              <a:spLocks noChangeAspect="1"/>
            </p:cNvSpPr>
            <p:nvPr/>
          </p:nvSpPr>
          <p:spPr bwMode="auto">
            <a:xfrm rot="7200000">
              <a:off x="5415915" y="2687312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5" name="Freeform 204"/>
            <p:cNvSpPr>
              <a:spLocks noChangeAspect="1"/>
            </p:cNvSpPr>
            <p:nvPr/>
          </p:nvSpPr>
          <p:spPr bwMode="auto">
            <a:xfrm rot="7200000">
              <a:off x="5026661" y="268096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6" name="Freeform 205"/>
            <p:cNvSpPr>
              <a:spLocks noChangeAspect="1"/>
            </p:cNvSpPr>
            <p:nvPr/>
          </p:nvSpPr>
          <p:spPr bwMode="auto">
            <a:xfrm rot="3480000">
              <a:off x="5089843" y="2421564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7" name="Freeform 206"/>
            <p:cNvSpPr>
              <a:spLocks noChangeAspect="1"/>
            </p:cNvSpPr>
            <p:nvPr/>
          </p:nvSpPr>
          <p:spPr bwMode="auto">
            <a:xfrm rot="7200000">
              <a:off x="5585461" y="2306946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8" name="Freeform 207"/>
            <p:cNvSpPr>
              <a:spLocks noChangeAspect="1"/>
            </p:cNvSpPr>
            <p:nvPr/>
          </p:nvSpPr>
          <p:spPr bwMode="auto">
            <a:xfrm rot="7200000">
              <a:off x="5195571" y="2300596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09" name="Freeform 208"/>
            <p:cNvSpPr>
              <a:spLocks noChangeAspect="1"/>
            </p:cNvSpPr>
            <p:nvPr/>
          </p:nvSpPr>
          <p:spPr bwMode="auto">
            <a:xfrm rot="3480000">
              <a:off x="5089526" y="2928612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0" name="Freeform 209"/>
            <p:cNvSpPr>
              <a:spLocks noChangeAspect="1"/>
            </p:cNvSpPr>
            <p:nvPr/>
          </p:nvSpPr>
          <p:spPr bwMode="auto">
            <a:xfrm rot="7200000">
              <a:off x="5585461" y="2813677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1" name="Freeform 210"/>
            <p:cNvSpPr>
              <a:spLocks noChangeAspect="1"/>
            </p:cNvSpPr>
            <p:nvPr/>
          </p:nvSpPr>
          <p:spPr bwMode="auto">
            <a:xfrm rot="7200000">
              <a:off x="5195571" y="280796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2" name="Freeform 211"/>
            <p:cNvSpPr>
              <a:spLocks noChangeAspect="1"/>
            </p:cNvSpPr>
            <p:nvPr/>
          </p:nvSpPr>
          <p:spPr bwMode="auto">
            <a:xfrm rot="3480000">
              <a:off x="5122229" y="258475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3" name="Freeform 212"/>
            <p:cNvSpPr>
              <a:spLocks noChangeAspect="1"/>
            </p:cNvSpPr>
            <p:nvPr/>
          </p:nvSpPr>
          <p:spPr bwMode="auto">
            <a:xfrm rot="7200000">
              <a:off x="5617846" y="2469507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4" name="Freeform 213"/>
            <p:cNvSpPr>
              <a:spLocks noChangeAspect="1"/>
            </p:cNvSpPr>
            <p:nvPr/>
          </p:nvSpPr>
          <p:spPr bwMode="auto">
            <a:xfrm rot="7200000">
              <a:off x="5227956" y="24637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5" name="Freeform 214"/>
            <p:cNvSpPr>
              <a:spLocks noChangeAspect="1"/>
            </p:cNvSpPr>
            <p:nvPr/>
          </p:nvSpPr>
          <p:spPr bwMode="auto">
            <a:xfrm rot="3480000">
              <a:off x="4910774" y="241584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6" name="Freeform 215"/>
            <p:cNvSpPr>
              <a:spLocks noChangeAspect="1"/>
            </p:cNvSpPr>
            <p:nvPr/>
          </p:nvSpPr>
          <p:spPr bwMode="auto">
            <a:xfrm rot="7200000">
              <a:off x="5406709" y="2300914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217" name="Freeform 216"/>
            <p:cNvSpPr>
              <a:spLocks noChangeAspect="1"/>
            </p:cNvSpPr>
            <p:nvPr/>
          </p:nvSpPr>
          <p:spPr bwMode="auto">
            <a:xfrm rot="7200000">
              <a:off x="5016819" y="229519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sp>
        <p:nvSpPr>
          <p:cNvPr id="126" name="Rounded Rectangular Callout 125"/>
          <p:cNvSpPr/>
          <p:nvPr/>
        </p:nvSpPr>
        <p:spPr>
          <a:xfrm>
            <a:off x="6000760" y="1071546"/>
            <a:ext cx="2928958" cy="2786082"/>
          </a:xfrm>
          <a:prstGeom prst="wedgeRoundRectCallout">
            <a:avLst>
              <a:gd name="adj1" fmla="val -60484"/>
              <a:gd name="adj2" fmla="val 23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SG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help her achieve this, we also need to stay alive and grow.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5715008" y="3929042"/>
            <a:ext cx="3428992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27" grpId="1" uiExpand="1" build="p" animBg="1"/>
      <p:bldP spid="124" grpId="1" animBg="1"/>
      <p:bldP spid="124" grpId="2" animBg="1"/>
      <p:bldP spid="126" grpId="1" animBg="1"/>
      <p:bldP spid="126" grpId="3" animBg="1"/>
      <p:bldP spid="2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ular Callout 123"/>
          <p:cNvSpPr/>
          <p:nvPr/>
        </p:nvSpPr>
        <p:spPr>
          <a:xfrm>
            <a:off x="6000760" y="1571612"/>
            <a:ext cx="2928958" cy="4000528"/>
          </a:xfrm>
          <a:prstGeom prst="wedgeRoundRectCallout">
            <a:avLst>
              <a:gd name="adj1" fmla="val -65746"/>
              <a:gd name="adj2" fmla="val -51012"/>
              <a:gd name="adj3" fmla="val 16667"/>
            </a:avLst>
          </a:prstGeom>
          <a:solidFill>
            <a:srgbClr val="CCFF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That’s because many components inside us are the same.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Therefore, we are actually quite similar.</a:t>
            </a:r>
            <a:endParaRPr lang="en-SG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ounded Rectangular Callout 124"/>
          <p:cNvSpPr/>
          <p:nvPr/>
        </p:nvSpPr>
        <p:spPr>
          <a:xfrm>
            <a:off x="1714480" y="5429264"/>
            <a:ext cx="1571636" cy="714380"/>
          </a:xfrm>
          <a:prstGeom prst="wedgeRoundRectCallout">
            <a:avLst>
              <a:gd name="adj1" fmla="val 109703"/>
              <a:gd name="adj2" fmla="val 3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Huh???</a:t>
            </a:r>
            <a:endParaRPr lang="en-SG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ounded Rectangular Callout 127"/>
          <p:cNvSpPr/>
          <p:nvPr/>
        </p:nvSpPr>
        <p:spPr>
          <a:xfrm>
            <a:off x="571472" y="642918"/>
            <a:ext cx="3071834" cy="2428892"/>
          </a:xfrm>
          <a:prstGeom prst="wedgeRoundRectCallout">
            <a:avLst>
              <a:gd name="adj1" fmla="val 69036"/>
              <a:gd name="adj2" fmla="val 1419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how can we do the same things, when we are so different?</a:t>
            </a:r>
            <a:endParaRPr lang="en-SG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6" name="Group 305"/>
          <p:cNvGrpSpPr/>
          <p:nvPr/>
        </p:nvGrpSpPr>
        <p:grpSpPr>
          <a:xfrm rot="1809973">
            <a:off x="4427446" y="3062968"/>
            <a:ext cx="538508" cy="2128723"/>
            <a:chOff x="5544256" y="3321101"/>
            <a:chExt cx="538508" cy="2128723"/>
          </a:xfrm>
        </p:grpSpPr>
        <p:sp>
          <p:nvSpPr>
            <p:cNvPr id="307" name="Freeform 306"/>
            <p:cNvSpPr/>
            <p:nvPr/>
          </p:nvSpPr>
          <p:spPr>
            <a:xfrm>
              <a:off x="5566867" y="3321101"/>
              <a:ext cx="515897" cy="2128723"/>
            </a:xfrm>
            <a:custGeom>
              <a:avLst/>
              <a:gdLst>
                <a:gd name="connsiteX0" fmla="*/ 58522 w 515897"/>
                <a:gd name="connsiteY0" fmla="*/ 0 h 2128723"/>
                <a:gd name="connsiteX1" fmla="*/ 58522 w 515897"/>
                <a:gd name="connsiteY1" fmla="*/ 146304 h 2128723"/>
                <a:gd name="connsiteX2" fmla="*/ 51207 w 515897"/>
                <a:gd name="connsiteY2" fmla="*/ 358445 h 2128723"/>
                <a:gd name="connsiteX3" fmla="*/ 36576 w 515897"/>
                <a:gd name="connsiteY3" fmla="*/ 431597 h 2128723"/>
                <a:gd name="connsiteX4" fmla="*/ 29261 w 515897"/>
                <a:gd name="connsiteY4" fmla="*/ 475488 h 2128723"/>
                <a:gd name="connsiteX5" fmla="*/ 14631 w 515897"/>
                <a:gd name="connsiteY5" fmla="*/ 599846 h 2128723"/>
                <a:gd name="connsiteX6" fmla="*/ 0 w 515897"/>
                <a:gd name="connsiteY6" fmla="*/ 746150 h 2128723"/>
                <a:gd name="connsiteX7" fmla="*/ 14631 w 515897"/>
                <a:gd name="connsiteY7" fmla="*/ 1097280 h 2128723"/>
                <a:gd name="connsiteX8" fmla="*/ 21946 w 515897"/>
                <a:gd name="connsiteY8" fmla="*/ 1141171 h 2128723"/>
                <a:gd name="connsiteX9" fmla="*/ 36576 w 515897"/>
                <a:gd name="connsiteY9" fmla="*/ 1207008 h 2128723"/>
                <a:gd name="connsiteX10" fmla="*/ 43891 w 515897"/>
                <a:gd name="connsiteY10" fmla="*/ 1228953 h 2128723"/>
                <a:gd name="connsiteX11" fmla="*/ 51207 w 515897"/>
                <a:gd name="connsiteY11" fmla="*/ 1272845 h 2128723"/>
                <a:gd name="connsiteX12" fmla="*/ 58522 w 515897"/>
                <a:gd name="connsiteY12" fmla="*/ 1302105 h 2128723"/>
                <a:gd name="connsiteX13" fmla="*/ 65837 w 515897"/>
                <a:gd name="connsiteY13" fmla="*/ 1345997 h 2128723"/>
                <a:gd name="connsiteX14" fmla="*/ 87783 w 515897"/>
                <a:gd name="connsiteY14" fmla="*/ 1411833 h 2128723"/>
                <a:gd name="connsiteX15" fmla="*/ 131674 w 515897"/>
                <a:gd name="connsiteY15" fmla="*/ 1543507 h 2128723"/>
                <a:gd name="connsiteX16" fmla="*/ 153619 w 515897"/>
                <a:gd name="connsiteY16" fmla="*/ 1609344 h 2128723"/>
                <a:gd name="connsiteX17" fmla="*/ 160935 w 515897"/>
                <a:gd name="connsiteY17" fmla="*/ 1631289 h 2128723"/>
                <a:gd name="connsiteX18" fmla="*/ 168250 w 515897"/>
                <a:gd name="connsiteY18" fmla="*/ 1653235 h 2128723"/>
                <a:gd name="connsiteX19" fmla="*/ 182880 w 515897"/>
                <a:gd name="connsiteY19" fmla="*/ 1675181 h 2128723"/>
                <a:gd name="connsiteX20" fmla="*/ 197511 w 515897"/>
                <a:gd name="connsiteY20" fmla="*/ 1719072 h 2128723"/>
                <a:gd name="connsiteX21" fmla="*/ 226771 w 515897"/>
                <a:gd name="connsiteY21" fmla="*/ 1762963 h 2128723"/>
                <a:gd name="connsiteX22" fmla="*/ 248717 w 515897"/>
                <a:gd name="connsiteY22" fmla="*/ 1806854 h 2128723"/>
                <a:gd name="connsiteX23" fmla="*/ 263347 w 515897"/>
                <a:gd name="connsiteY23" fmla="*/ 1858061 h 2128723"/>
                <a:gd name="connsiteX24" fmla="*/ 277978 w 515897"/>
                <a:gd name="connsiteY24" fmla="*/ 1901952 h 2128723"/>
                <a:gd name="connsiteX25" fmla="*/ 314554 w 515897"/>
                <a:gd name="connsiteY25" fmla="*/ 1938528 h 2128723"/>
                <a:gd name="connsiteX26" fmla="*/ 336499 w 515897"/>
                <a:gd name="connsiteY26" fmla="*/ 1975104 h 2128723"/>
                <a:gd name="connsiteX27" fmla="*/ 343815 w 515897"/>
                <a:gd name="connsiteY27" fmla="*/ 1997049 h 2128723"/>
                <a:gd name="connsiteX28" fmla="*/ 380391 w 515897"/>
                <a:gd name="connsiteY28" fmla="*/ 2040941 h 2128723"/>
                <a:gd name="connsiteX29" fmla="*/ 431597 w 515897"/>
                <a:gd name="connsiteY29" fmla="*/ 2084832 h 2128723"/>
                <a:gd name="connsiteX30" fmla="*/ 460858 w 515897"/>
                <a:gd name="connsiteY30" fmla="*/ 2121408 h 2128723"/>
                <a:gd name="connsiteX31" fmla="*/ 482803 w 515897"/>
                <a:gd name="connsiteY31" fmla="*/ 2128723 h 2128723"/>
                <a:gd name="connsiteX32" fmla="*/ 504749 w 515897"/>
                <a:gd name="connsiteY32" fmla="*/ 2121408 h 2128723"/>
                <a:gd name="connsiteX33" fmla="*/ 475488 w 515897"/>
                <a:gd name="connsiteY33" fmla="*/ 2092147 h 2128723"/>
                <a:gd name="connsiteX34" fmla="*/ 424282 w 515897"/>
                <a:gd name="connsiteY34" fmla="*/ 2033625 h 2128723"/>
                <a:gd name="connsiteX35" fmla="*/ 409651 w 515897"/>
                <a:gd name="connsiteY35" fmla="*/ 2018995 h 2128723"/>
                <a:gd name="connsiteX36" fmla="*/ 380391 w 515897"/>
                <a:gd name="connsiteY36" fmla="*/ 1975104 h 2128723"/>
                <a:gd name="connsiteX37" fmla="*/ 365760 w 515897"/>
                <a:gd name="connsiteY37" fmla="*/ 1953158 h 2128723"/>
                <a:gd name="connsiteX38" fmla="*/ 358445 w 515897"/>
                <a:gd name="connsiteY38" fmla="*/ 1931213 h 2128723"/>
                <a:gd name="connsiteX39" fmla="*/ 343815 w 515897"/>
                <a:gd name="connsiteY39" fmla="*/ 1909267 h 2128723"/>
                <a:gd name="connsiteX40" fmla="*/ 321869 w 515897"/>
                <a:gd name="connsiteY40" fmla="*/ 1843430 h 2128723"/>
                <a:gd name="connsiteX41" fmla="*/ 314554 w 515897"/>
                <a:gd name="connsiteY41" fmla="*/ 1821485 h 2128723"/>
                <a:gd name="connsiteX42" fmla="*/ 299923 w 515897"/>
                <a:gd name="connsiteY42" fmla="*/ 1806854 h 2128723"/>
                <a:gd name="connsiteX43" fmla="*/ 277978 w 515897"/>
                <a:gd name="connsiteY43" fmla="*/ 1762963 h 2128723"/>
                <a:gd name="connsiteX44" fmla="*/ 256032 w 515897"/>
                <a:gd name="connsiteY44" fmla="*/ 1719072 h 2128723"/>
                <a:gd name="connsiteX45" fmla="*/ 226771 w 515897"/>
                <a:gd name="connsiteY45" fmla="*/ 1660550 h 2128723"/>
                <a:gd name="connsiteX46" fmla="*/ 219456 w 515897"/>
                <a:gd name="connsiteY46" fmla="*/ 1631289 h 2128723"/>
                <a:gd name="connsiteX47" fmla="*/ 204826 w 515897"/>
                <a:gd name="connsiteY47" fmla="*/ 1587398 h 2128723"/>
                <a:gd name="connsiteX48" fmla="*/ 175565 w 515897"/>
                <a:gd name="connsiteY48" fmla="*/ 1499616 h 2128723"/>
                <a:gd name="connsiteX49" fmla="*/ 160935 w 515897"/>
                <a:gd name="connsiteY49" fmla="*/ 1455725 h 2128723"/>
                <a:gd name="connsiteX50" fmla="*/ 153619 w 515897"/>
                <a:gd name="connsiteY50" fmla="*/ 1433779 h 2128723"/>
                <a:gd name="connsiteX51" fmla="*/ 131674 w 515897"/>
                <a:gd name="connsiteY51" fmla="*/ 1338681 h 2128723"/>
                <a:gd name="connsiteX52" fmla="*/ 117043 w 515897"/>
                <a:gd name="connsiteY52" fmla="*/ 1192377 h 2128723"/>
                <a:gd name="connsiteX53" fmla="*/ 124359 w 515897"/>
                <a:gd name="connsiteY53" fmla="*/ 1009497 h 2128723"/>
                <a:gd name="connsiteX54" fmla="*/ 138989 w 515897"/>
                <a:gd name="connsiteY54" fmla="*/ 936345 h 2128723"/>
                <a:gd name="connsiteX55" fmla="*/ 160935 w 515897"/>
                <a:gd name="connsiteY55" fmla="*/ 804672 h 2128723"/>
                <a:gd name="connsiteX56" fmla="*/ 153619 w 515897"/>
                <a:gd name="connsiteY56" fmla="*/ 746150 h 2128723"/>
                <a:gd name="connsiteX57" fmla="*/ 146304 w 515897"/>
                <a:gd name="connsiteY57" fmla="*/ 672998 h 2128723"/>
                <a:gd name="connsiteX58" fmla="*/ 131674 w 515897"/>
                <a:gd name="connsiteY58" fmla="*/ 614477 h 2128723"/>
                <a:gd name="connsiteX59" fmla="*/ 124359 w 515897"/>
                <a:gd name="connsiteY59" fmla="*/ 555955 h 2128723"/>
                <a:gd name="connsiteX60" fmla="*/ 109728 w 515897"/>
                <a:gd name="connsiteY60" fmla="*/ 490118 h 2128723"/>
                <a:gd name="connsiteX61" fmla="*/ 95098 w 515897"/>
                <a:gd name="connsiteY61" fmla="*/ 446227 h 2128723"/>
                <a:gd name="connsiteX62" fmla="*/ 87783 w 515897"/>
                <a:gd name="connsiteY62" fmla="*/ 299923 h 2128723"/>
                <a:gd name="connsiteX63" fmla="*/ 80467 w 515897"/>
                <a:gd name="connsiteY63" fmla="*/ 263347 h 2128723"/>
                <a:gd name="connsiteX64" fmla="*/ 73152 w 515897"/>
                <a:gd name="connsiteY64" fmla="*/ 51206 h 2128723"/>
                <a:gd name="connsiteX65" fmla="*/ 65837 w 515897"/>
                <a:gd name="connsiteY65" fmla="*/ 29261 h 2128723"/>
                <a:gd name="connsiteX66" fmla="*/ 58522 w 515897"/>
                <a:gd name="connsiteY66" fmla="*/ 0 h 2128723"/>
                <a:gd name="connsiteX67" fmla="*/ 58522 w 515897"/>
                <a:gd name="connsiteY67" fmla="*/ 0 h 21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15897" h="2128723">
                  <a:moveTo>
                    <a:pt x="58522" y="0"/>
                  </a:moveTo>
                  <a:cubicBezTo>
                    <a:pt x="58522" y="24384"/>
                    <a:pt x="65134" y="17358"/>
                    <a:pt x="58522" y="146304"/>
                  </a:cubicBezTo>
                  <a:cubicBezTo>
                    <a:pt x="54898" y="216967"/>
                    <a:pt x="56634" y="287898"/>
                    <a:pt x="51207" y="358445"/>
                  </a:cubicBezTo>
                  <a:cubicBezTo>
                    <a:pt x="49300" y="383239"/>
                    <a:pt x="40664" y="407068"/>
                    <a:pt x="36576" y="431597"/>
                  </a:cubicBezTo>
                  <a:cubicBezTo>
                    <a:pt x="34138" y="446227"/>
                    <a:pt x="31359" y="460805"/>
                    <a:pt x="29261" y="475488"/>
                  </a:cubicBezTo>
                  <a:cubicBezTo>
                    <a:pt x="25088" y="504699"/>
                    <a:pt x="17512" y="572001"/>
                    <a:pt x="14631" y="599846"/>
                  </a:cubicBezTo>
                  <a:cubicBezTo>
                    <a:pt x="9588" y="648597"/>
                    <a:pt x="0" y="746150"/>
                    <a:pt x="0" y="746150"/>
                  </a:cubicBezTo>
                  <a:cubicBezTo>
                    <a:pt x="1350" y="781242"/>
                    <a:pt x="11230" y="1049664"/>
                    <a:pt x="14631" y="1097280"/>
                  </a:cubicBezTo>
                  <a:cubicBezTo>
                    <a:pt x="15688" y="1112074"/>
                    <a:pt x="19293" y="1126578"/>
                    <a:pt x="21946" y="1141171"/>
                  </a:cubicBezTo>
                  <a:cubicBezTo>
                    <a:pt x="25717" y="1161911"/>
                    <a:pt x="30706" y="1186462"/>
                    <a:pt x="36576" y="1207008"/>
                  </a:cubicBezTo>
                  <a:cubicBezTo>
                    <a:pt x="38694" y="1214422"/>
                    <a:pt x="42218" y="1221426"/>
                    <a:pt x="43891" y="1228953"/>
                  </a:cubicBezTo>
                  <a:cubicBezTo>
                    <a:pt x="47109" y="1243432"/>
                    <a:pt x="48298" y="1258301"/>
                    <a:pt x="51207" y="1272845"/>
                  </a:cubicBezTo>
                  <a:cubicBezTo>
                    <a:pt x="53179" y="1282703"/>
                    <a:pt x="56550" y="1292247"/>
                    <a:pt x="58522" y="1302105"/>
                  </a:cubicBezTo>
                  <a:cubicBezTo>
                    <a:pt x="61431" y="1316649"/>
                    <a:pt x="62240" y="1331607"/>
                    <a:pt x="65837" y="1345997"/>
                  </a:cubicBezTo>
                  <a:cubicBezTo>
                    <a:pt x="65847" y="1346038"/>
                    <a:pt x="84119" y="1400840"/>
                    <a:pt x="87783" y="1411833"/>
                  </a:cubicBezTo>
                  <a:lnTo>
                    <a:pt x="131674" y="1543507"/>
                  </a:lnTo>
                  <a:lnTo>
                    <a:pt x="153619" y="1609344"/>
                  </a:lnTo>
                  <a:lnTo>
                    <a:pt x="160935" y="1631289"/>
                  </a:lnTo>
                  <a:cubicBezTo>
                    <a:pt x="163374" y="1638604"/>
                    <a:pt x="163973" y="1646819"/>
                    <a:pt x="168250" y="1653235"/>
                  </a:cubicBezTo>
                  <a:cubicBezTo>
                    <a:pt x="173127" y="1660550"/>
                    <a:pt x="179309" y="1667147"/>
                    <a:pt x="182880" y="1675181"/>
                  </a:cubicBezTo>
                  <a:cubicBezTo>
                    <a:pt x="189143" y="1689274"/>
                    <a:pt x="188957" y="1706240"/>
                    <a:pt x="197511" y="1719072"/>
                  </a:cubicBezTo>
                  <a:cubicBezTo>
                    <a:pt x="207264" y="1733702"/>
                    <a:pt x="221210" y="1746282"/>
                    <a:pt x="226771" y="1762963"/>
                  </a:cubicBezTo>
                  <a:cubicBezTo>
                    <a:pt x="236867" y="1793249"/>
                    <a:pt x="229810" y="1778493"/>
                    <a:pt x="248717" y="1806854"/>
                  </a:cubicBezTo>
                  <a:cubicBezTo>
                    <a:pt x="273313" y="1880646"/>
                    <a:pt x="235775" y="1766157"/>
                    <a:pt x="263347" y="1858061"/>
                  </a:cubicBezTo>
                  <a:cubicBezTo>
                    <a:pt x="267778" y="1872832"/>
                    <a:pt x="267073" y="1891047"/>
                    <a:pt x="277978" y="1901952"/>
                  </a:cubicBezTo>
                  <a:lnTo>
                    <a:pt x="314554" y="1938528"/>
                  </a:lnTo>
                  <a:cubicBezTo>
                    <a:pt x="335274" y="2000688"/>
                    <a:pt x="306378" y="1924903"/>
                    <a:pt x="336499" y="1975104"/>
                  </a:cubicBezTo>
                  <a:cubicBezTo>
                    <a:pt x="340466" y="1981716"/>
                    <a:pt x="340367" y="1990152"/>
                    <a:pt x="343815" y="1997049"/>
                  </a:cubicBezTo>
                  <a:cubicBezTo>
                    <a:pt x="352037" y="2013492"/>
                    <a:pt x="366522" y="2029383"/>
                    <a:pt x="380391" y="2040941"/>
                  </a:cubicBezTo>
                  <a:cubicBezTo>
                    <a:pt x="405210" y="2061624"/>
                    <a:pt x="409618" y="2051863"/>
                    <a:pt x="431597" y="2084832"/>
                  </a:cubicBezTo>
                  <a:cubicBezTo>
                    <a:pt x="438242" y="2094800"/>
                    <a:pt x="449276" y="2114459"/>
                    <a:pt x="460858" y="2121408"/>
                  </a:cubicBezTo>
                  <a:cubicBezTo>
                    <a:pt x="467470" y="2125375"/>
                    <a:pt x="475488" y="2126285"/>
                    <a:pt x="482803" y="2128723"/>
                  </a:cubicBezTo>
                  <a:cubicBezTo>
                    <a:pt x="490118" y="2126285"/>
                    <a:pt x="501300" y="2128305"/>
                    <a:pt x="504749" y="2121408"/>
                  </a:cubicBezTo>
                  <a:cubicBezTo>
                    <a:pt x="515897" y="2099113"/>
                    <a:pt x="483848" y="2094934"/>
                    <a:pt x="475488" y="2092147"/>
                  </a:cubicBezTo>
                  <a:cubicBezTo>
                    <a:pt x="385231" y="2001890"/>
                    <a:pt x="472678" y="2094120"/>
                    <a:pt x="424282" y="2033625"/>
                  </a:cubicBezTo>
                  <a:cubicBezTo>
                    <a:pt x="419974" y="2028239"/>
                    <a:pt x="413789" y="2024512"/>
                    <a:pt x="409651" y="2018995"/>
                  </a:cubicBezTo>
                  <a:cubicBezTo>
                    <a:pt x="399101" y="2004928"/>
                    <a:pt x="390144" y="1989734"/>
                    <a:pt x="380391" y="1975104"/>
                  </a:cubicBezTo>
                  <a:lnTo>
                    <a:pt x="365760" y="1953158"/>
                  </a:lnTo>
                  <a:cubicBezTo>
                    <a:pt x="363322" y="1945843"/>
                    <a:pt x="361893" y="1938110"/>
                    <a:pt x="358445" y="1931213"/>
                  </a:cubicBezTo>
                  <a:cubicBezTo>
                    <a:pt x="354513" y="1923349"/>
                    <a:pt x="347386" y="1917301"/>
                    <a:pt x="343815" y="1909267"/>
                  </a:cubicBezTo>
                  <a:cubicBezTo>
                    <a:pt x="343808" y="1909252"/>
                    <a:pt x="325529" y="1854411"/>
                    <a:pt x="321869" y="1843430"/>
                  </a:cubicBezTo>
                  <a:cubicBezTo>
                    <a:pt x="319431" y="1836115"/>
                    <a:pt x="320006" y="1826937"/>
                    <a:pt x="314554" y="1821485"/>
                  </a:cubicBezTo>
                  <a:lnTo>
                    <a:pt x="299923" y="1806854"/>
                  </a:lnTo>
                  <a:cubicBezTo>
                    <a:pt x="281536" y="1751692"/>
                    <a:pt x="306340" y="1819689"/>
                    <a:pt x="277978" y="1762963"/>
                  </a:cubicBezTo>
                  <a:cubicBezTo>
                    <a:pt x="247700" y="1702404"/>
                    <a:pt x="297952" y="1781948"/>
                    <a:pt x="256032" y="1719072"/>
                  </a:cubicBezTo>
                  <a:cubicBezTo>
                    <a:pt x="239221" y="1668638"/>
                    <a:pt x="252307" y="1686086"/>
                    <a:pt x="226771" y="1660550"/>
                  </a:cubicBezTo>
                  <a:cubicBezTo>
                    <a:pt x="224333" y="1650796"/>
                    <a:pt x="222345" y="1640919"/>
                    <a:pt x="219456" y="1631289"/>
                  </a:cubicBezTo>
                  <a:cubicBezTo>
                    <a:pt x="215025" y="1616518"/>
                    <a:pt x="209703" y="1602028"/>
                    <a:pt x="204826" y="1587398"/>
                  </a:cubicBezTo>
                  <a:lnTo>
                    <a:pt x="175565" y="1499616"/>
                  </a:lnTo>
                  <a:lnTo>
                    <a:pt x="160935" y="1455725"/>
                  </a:lnTo>
                  <a:cubicBezTo>
                    <a:pt x="158496" y="1448410"/>
                    <a:pt x="155489" y="1441260"/>
                    <a:pt x="153619" y="1433779"/>
                  </a:cubicBezTo>
                  <a:cubicBezTo>
                    <a:pt x="148112" y="1411749"/>
                    <a:pt x="135427" y="1364951"/>
                    <a:pt x="131674" y="1338681"/>
                  </a:cubicBezTo>
                  <a:cubicBezTo>
                    <a:pt x="126531" y="1302679"/>
                    <a:pt x="120081" y="1225792"/>
                    <a:pt x="117043" y="1192377"/>
                  </a:cubicBezTo>
                  <a:cubicBezTo>
                    <a:pt x="119482" y="1131417"/>
                    <a:pt x="120431" y="1070379"/>
                    <a:pt x="124359" y="1009497"/>
                  </a:cubicBezTo>
                  <a:cubicBezTo>
                    <a:pt x="126454" y="977033"/>
                    <a:pt x="132736" y="965528"/>
                    <a:pt x="138989" y="936345"/>
                  </a:cubicBezTo>
                  <a:cubicBezTo>
                    <a:pt x="155625" y="858707"/>
                    <a:pt x="151996" y="876174"/>
                    <a:pt x="160935" y="804672"/>
                  </a:cubicBezTo>
                  <a:cubicBezTo>
                    <a:pt x="158496" y="785165"/>
                    <a:pt x="155790" y="765689"/>
                    <a:pt x="153619" y="746150"/>
                  </a:cubicBezTo>
                  <a:cubicBezTo>
                    <a:pt x="150913" y="721794"/>
                    <a:pt x="150333" y="697170"/>
                    <a:pt x="146304" y="672998"/>
                  </a:cubicBezTo>
                  <a:cubicBezTo>
                    <a:pt x="142998" y="653164"/>
                    <a:pt x="131674" y="614477"/>
                    <a:pt x="131674" y="614477"/>
                  </a:cubicBezTo>
                  <a:cubicBezTo>
                    <a:pt x="129236" y="594970"/>
                    <a:pt x="127348" y="575386"/>
                    <a:pt x="124359" y="555955"/>
                  </a:cubicBezTo>
                  <a:cubicBezTo>
                    <a:pt x="122162" y="541675"/>
                    <a:pt x="114325" y="505441"/>
                    <a:pt x="109728" y="490118"/>
                  </a:cubicBezTo>
                  <a:cubicBezTo>
                    <a:pt x="105297" y="475347"/>
                    <a:pt x="95098" y="446227"/>
                    <a:pt x="95098" y="446227"/>
                  </a:cubicBezTo>
                  <a:cubicBezTo>
                    <a:pt x="92660" y="397459"/>
                    <a:pt x="91677" y="348596"/>
                    <a:pt x="87783" y="299923"/>
                  </a:cubicBezTo>
                  <a:cubicBezTo>
                    <a:pt x="86791" y="287529"/>
                    <a:pt x="81197" y="275759"/>
                    <a:pt x="80467" y="263347"/>
                  </a:cubicBezTo>
                  <a:cubicBezTo>
                    <a:pt x="76312" y="192713"/>
                    <a:pt x="77566" y="121824"/>
                    <a:pt x="73152" y="51206"/>
                  </a:cubicBezTo>
                  <a:cubicBezTo>
                    <a:pt x="72671" y="43510"/>
                    <a:pt x="67955" y="36675"/>
                    <a:pt x="65837" y="29261"/>
                  </a:cubicBezTo>
                  <a:cubicBezTo>
                    <a:pt x="63075" y="19594"/>
                    <a:pt x="63018" y="8992"/>
                    <a:pt x="58522" y="0"/>
                  </a:cubicBezTo>
                  <a:lnTo>
                    <a:pt x="58522" y="0"/>
                  </a:ln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 rot="360000">
              <a:off x="5604514" y="4049958"/>
              <a:ext cx="103069" cy="225901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09" name="Freeform 308"/>
            <p:cNvSpPr>
              <a:spLocks noChangeAspect="1"/>
            </p:cNvSpPr>
            <p:nvPr/>
          </p:nvSpPr>
          <p:spPr bwMode="auto">
            <a:xfrm rot="1080000">
              <a:off x="5605667" y="3933267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0" name="Freeform 309"/>
            <p:cNvSpPr>
              <a:spLocks noChangeAspect="1"/>
            </p:cNvSpPr>
            <p:nvPr/>
          </p:nvSpPr>
          <p:spPr bwMode="auto">
            <a:xfrm rot="1800000">
              <a:off x="5611384" y="4323773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1" name="Freeform 310"/>
            <p:cNvSpPr>
              <a:spLocks noChangeAspect="1"/>
            </p:cNvSpPr>
            <p:nvPr/>
          </p:nvSpPr>
          <p:spPr bwMode="auto">
            <a:xfrm rot="1080000">
              <a:off x="5648453" y="4553559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2" name="Freeform 311"/>
            <p:cNvSpPr>
              <a:spLocks noChangeAspect="1"/>
            </p:cNvSpPr>
            <p:nvPr/>
          </p:nvSpPr>
          <p:spPr bwMode="auto">
            <a:xfrm rot="1800000">
              <a:off x="5649086" y="4427194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3" name="Freeform 312"/>
            <p:cNvSpPr>
              <a:spLocks noChangeAspect="1"/>
            </p:cNvSpPr>
            <p:nvPr/>
          </p:nvSpPr>
          <p:spPr bwMode="auto">
            <a:xfrm rot="3480000">
              <a:off x="5645760" y="4503711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4" name="Freeform 313"/>
            <p:cNvSpPr>
              <a:spLocks noChangeAspect="1"/>
            </p:cNvSpPr>
            <p:nvPr/>
          </p:nvSpPr>
          <p:spPr bwMode="auto">
            <a:xfrm rot="5280000">
              <a:off x="5603629" y="4045241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5" name="Freeform 314"/>
            <p:cNvSpPr>
              <a:spLocks noChangeAspect="1"/>
            </p:cNvSpPr>
            <p:nvPr/>
          </p:nvSpPr>
          <p:spPr bwMode="auto">
            <a:xfrm rot="1800000">
              <a:off x="5611976" y="3790743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6" name="Freeform 315"/>
            <p:cNvSpPr>
              <a:spLocks noChangeAspect="1"/>
            </p:cNvSpPr>
            <p:nvPr/>
          </p:nvSpPr>
          <p:spPr bwMode="auto">
            <a:xfrm rot="3480000">
              <a:off x="5544891" y="4212563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7" name="Freeform 316"/>
            <p:cNvSpPr>
              <a:spLocks noChangeAspect="1"/>
            </p:cNvSpPr>
            <p:nvPr/>
          </p:nvSpPr>
          <p:spPr bwMode="auto">
            <a:xfrm rot="7200000">
              <a:off x="5647766" y="4620232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8" name="Freeform 317"/>
            <p:cNvSpPr>
              <a:spLocks noChangeAspect="1"/>
            </p:cNvSpPr>
            <p:nvPr/>
          </p:nvSpPr>
          <p:spPr bwMode="auto">
            <a:xfrm rot="7200000">
              <a:off x="5620483" y="4360863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19" name="Freeform 318"/>
            <p:cNvSpPr>
              <a:spLocks noChangeAspect="1"/>
            </p:cNvSpPr>
            <p:nvPr/>
          </p:nvSpPr>
          <p:spPr bwMode="auto">
            <a:xfrm rot="7200000">
              <a:off x="5644268" y="4383061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0" name="Freeform 319"/>
            <p:cNvSpPr>
              <a:spLocks noChangeAspect="1"/>
            </p:cNvSpPr>
            <p:nvPr/>
          </p:nvSpPr>
          <p:spPr bwMode="auto">
            <a:xfrm rot="7200000">
              <a:off x="5737930" y="4905709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1" name="Freeform 320"/>
            <p:cNvSpPr>
              <a:spLocks noChangeAspect="1"/>
            </p:cNvSpPr>
            <p:nvPr/>
          </p:nvSpPr>
          <p:spPr bwMode="auto">
            <a:xfrm rot="7200000">
              <a:off x="5620684" y="438274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2" name="Freeform 321"/>
            <p:cNvSpPr>
              <a:spLocks noChangeAspect="1"/>
            </p:cNvSpPr>
            <p:nvPr/>
          </p:nvSpPr>
          <p:spPr bwMode="auto">
            <a:xfrm rot="7200000">
              <a:off x="5648041" y="386036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3" name="Freeform 322"/>
            <p:cNvSpPr>
              <a:spLocks noChangeAspect="1"/>
            </p:cNvSpPr>
            <p:nvPr/>
          </p:nvSpPr>
          <p:spPr bwMode="auto">
            <a:xfrm rot="7200000">
              <a:off x="5648041" y="4002378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4" name="Freeform 323"/>
            <p:cNvSpPr>
              <a:spLocks noChangeAspect="1"/>
            </p:cNvSpPr>
            <p:nvPr/>
          </p:nvSpPr>
          <p:spPr bwMode="auto">
            <a:xfrm rot="7200000">
              <a:off x="5648041" y="4515459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5" name="Freeform 324"/>
            <p:cNvSpPr>
              <a:spLocks noChangeAspect="1"/>
            </p:cNvSpPr>
            <p:nvPr/>
          </p:nvSpPr>
          <p:spPr bwMode="auto">
            <a:xfrm rot="7200000">
              <a:off x="5648041" y="4509744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6" name="Freeform 325"/>
            <p:cNvSpPr>
              <a:spLocks noChangeAspect="1"/>
            </p:cNvSpPr>
            <p:nvPr/>
          </p:nvSpPr>
          <p:spPr bwMode="auto">
            <a:xfrm rot="7200000">
              <a:off x="5648041" y="393180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7" name="Freeform 326"/>
            <p:cNvSpPr>
              <a:spLocks noChangeAspect="1"/>
            </p:cNvSpPr>
            <p:nvPr/>
          </p:nvSpPr>
          <p:spPr bwMode="auto">
            <a:xfrm rot="7200000">
              <a:off x="5648041" y="42889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8" name="Freeform 327"/>
            <p:cNvSpPr>
              <a:spLocks noChangeAspect="1"/>
            </p:cNvSpPr>
            <p:nvPr/>
          </p:nvSpPr>
          <p:spPr bwMode="auto">
            <a:xfrm rot="7200000">
              <a:off x="5647766" y="3931960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29" name="Freeform 328"/>
            <p:cNvSpPr>
              <a:spLocks noChangeAspect="1"/>
            </p:cNvSpPr>
            <p:nvPr/>
          </p:nvSpPr>
          <p:spPr bwMode="auto">
            <a:xfrm rot="7200000">
              <a:off x="5620959" y="3996981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4286248" y="2143116"/>
            <a:ext cx="1104265" cy="885826"/>
            <a:chOff x="4714876" y="2143116"/>
            <a:chExt cx="1104265" cy="885826"/>
          </a:xfrm>
        </p:grpSpPr>
        <p:sp>
          <p:nvSpPr>
            <p:cNvPr id="331" name="Freeform 330"/>
            <p:cNvSpPr/>
            <p:nvPr/>
          </p:nvSpPr>
          <p:spPr bwMode="auto">
            <a:xfrm>
              <a:off x="4714876" y="2143116"/>
              <a:ext cx="1104265" cy="885826"/>
            </a:xfrm>
            <a:custGeom>
              <a:avLst/>
              <a:gdLst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40072 w 1154895"/>
                <a:gd name="connsiteY42" fmla="*/ 225631 h 926275"/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  <a:gd name="connsiteX0" fmla="*/ 28196 w 1154895"/>
                <a:gd name="connsiteY0" fmla="*/ 285008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  <a:gd name="connsiteX44" fmla="*/ 28196 w 1154895"/>
                <a:gd name="connsiteY44" fmla="*/ 285008 h 926275"/>
                <a:gd name="connsiteX0" fmla="*/ 40072 w 1154895"/>
                <a:gd name="connsiteY0" fmla="*/ 225631 h 926275"/>
                <a:gd name="connsiteX1" fmla="*/ 63822 w 1154895"/>
                <a:gd name="connsiteY1" fmla="*/ 190005 h 926275"/>
                <a:gd name="connsiteX2" fmla="*/ 99448 w 1154895"/>
                <a:gd name="connsiteY2" fmla="*/ 178130 h 926275"/>
                <a:gd name="connsiteX3" fmla="*/ 265703 w 1154895"/>
                <a:gd name="connsiteY3" fmla="*/ 154379 h 926275"/>
                <a:gd name="connsiteX4" fmla="*/ 301329 w 1154895"/>
                <a:gd name="connsiteY4" fmla="*/ 142504 h 926275"/>
                <a:gd name="connsiteX5" fmla="*/ 336955 w 1154895"/>
                <a:gd name="connsiteY5" fmla="*/ 118753 h 926275"/>
                <a:gd name="connsiteX6" fmla="*/ 408207 w 1154895"/>
                <a:gd name="connsiteY6" fmla="*/ 95003 h 926275"/>
                <a:gd name="connsiteX7" fmla="*/ 443833 w 1154895"/>
                <a:gd name="connsiteY7" fmla="*/ 71252 h 926275"/>
                <a:gd name="connsiteX8" fmla="*/ 562586 w 1154895"/>
                <a:gd name="connsiteY8" fmla="*/ 47501 h 926275"/>
                <a:gd name="connsiteX9" fmla="*/ 633838 w 1154895"/>
                <a:gd name="connsiteY9" fmla="*/ 23751 h 926275"/>
                <a:gd name="connsiteX10" fmla="*/ 669464 w 1154895"/>
                <a:gd name="connsiteY10" fmla="*/ 11875 h 926275"/>
                <a:gd name="connsiteX11" fmla="*/ 705090 w 1154895"/>
                <a:gd name="connsiteY11" fmla="*/ 0 h 926275"/>
                <a:gd name="connsiteX12" fmla="*/ 776342 w 1154895"/>
                <a:gd name="connsiteY12" fmla="*/ 11875 h 926275"/>
                <a:gd name="connsiteX13" fmla="*/ 847594 w 1154895"/>
                <a:gd name="connsiteY13" fmla="*/ 35626 h 926275"/>
                <a:gd name="connsiteX14" fmla="*/ 883220 w 1154895"/>
                <a:gd name="connsiteY14" fmla="*/ 59377 h 926275"/>
                <a:gd name="connsiteX15" fmla="*/ 906970 w 1154895"/>
                <a:gd name="connsiteY15" fmla="*/ 95003 h 926275"/>
                <a:gd name="connsiteX16" fmla="*/ 942596 w 1154895"/>
                <a:gd name="connsiteY16" fmla="*/ 106878 h 926275"/>
                <a:gd name="connsiteX17" fmla="*/ 978222 w 1154895"/>
                <a:gd name="connsiteY17" fmla="*/ 178130 h 926275"/>
                <a:gd name="connsiteX18" fmla="*/ 1013848 w 1154895"/>
                <a:gd name="connsiteY18" fmla="*/ 201881 h 926275"/>
                <a:gd name="connsiteX19" fmla="*/ 1096976 w 1154895"/>
                <a:gd name="connsiteY19" fmla="*/ 296883 h 926275"/>
                <a:gd name="connsiteX20" fmla="*/ 1108851 w 1154895"/>
                <a:gd name="connsiteY20" fmla="*/ 332509 h 926275"/>
                <a:gd name="connsiteX21" fmla="*/ 1144477 w 1154895"/>
                <a:gd name="connsiteY21" fmla="*/ 403761 h 926275"/>
                <a:gd name="connsiteX22" fmla="*/ 1108851 w 1154895"/>
                <a:gd name="connsiteY22" fmla="*/ 605642 h 926275"/>
                <a:gd name="connsiteX23" fmla="*/ 1096976 w 1154895"/>
                <a:gd name="connsiteY23" fmla="*/ 641268 h 926275"/>
                <a:gd name="connsiteX24" fmla="*/ 1061350 w 1154895"/>
                <a:gd name="connsiteY24" fmla="*/ 665018 h 926275"/>
                <a:gd name="connsiteX25" fmla="*/ 978222 w 1154895"/>
                <a:gd name="connsiteY25" fmla="*/ 760021 h 926275"/>
                <a:gd name="connsiteX26" fmla="*/ 930721 w 1154895"/>
                <a:gd name="connsiteY26" fmla="*/ 819398 h 926275"/>
                <a:gd name="connsiteX27" fmla="*/ 906970 w 1154895"/>
                <a:gd name="connsiteY27" fmla="*/ 855023 h 926275"/>
                <a:gd name="connsiteX28" fmla="*/ 800092 w 1154895"/>
                <a:gd name="connsiteY28" fmla="*/ 890649 h 926275"/>
                <a:gd name="connsiteX29" fmla="*/ 728840 w 1154895"/>
                <a:gd name="connsiteY29" fmla="*/ 914400 h 926275"/>
                <a:gd name="connsiteX30" fmla="*/ 693214 w 1154895"/>
                <a:gd name="connsiteY30" fmla="*/ 926275 h 926275"/>
                <a:gd name="connsiteX31" fmla="*/ 479459 w 1154895"/>
                <a:gd name="connsiteY31" fmla="*/ 902525 h 926275"/>
                <a:gd name="connsiteX32" fmla="*/ 443833 w 1154895"/>
                <a:gd name="connsiteY32" fmla="*/ 890649 h 926275"/>
                <a:gd name="connsiteX33" fmla="*/ 277578 w 1154895"/>
                <a:gd name="connsiteY33" fmla="*/ 878774 h 926275"/>
                <a:gd name="connsiteX34" fmla="*/ 170700 w 1154895"/>
                <a:gd name="connsiteY34" fmla="*/ 843148 h 926275"/>
                <a:gd name="connsiteX35" fmla="*/ 135074 w 1154895"/>
                <a:gd name="connsiteY35" fmla="*/ 831273 h 926275"/>
                <a:gd name="connsiteX36" fmla="*/ 111324 w 1154895"/>
                <a:gd name="connsiteY36" fmla="*/ 795647 h 926275"/>
                <a:gd name="connsiteX37" fmla="*/ 40072 w 1154895"/>
                <a:gd name="connsiteY37" fmla="*/ 748146 h 926275"/>
                <a:gd name="connsiteX38" fmla="*/ 4446 w 1154895"/>
                <a:gd name="connsiteY38" fmla="*/ 629392 h 926275"/>
                <a:gd name="connsiteX39" fmla="*/ 40072 w 1154895"/>
                <a:gd name="connsiteY39" fmla="*/ 403761 h 926275"/>
                <a:gd name="connsiteX40" fmla="*/ 51947 w 1154895"/>
                <a:gd name="connsiteY40" fmla="*/ 368135 h 926275"/>
                <a:gd name="connsiteX41" fmla="*/ 63822 w 1154895"/>
                <a:gd name="connsiteY41" fmla="*/ 332509 h 926275"/>
                <a:gd name="connsiteX42" fmla="*/ 33468 w 1154895"/>
                <a:gd name="connsiteY42" fmla="*/ 258740 h 926275"/>
                <a:gd name="connsiteX43" fmla="*/ 40072 w 1154895"/>
                <a:gd name="connsiteY43" fmla="*/ 225631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54895" h="926275">
                  <a:moveTo>
                    <a:pt x="40072" y="225631"/>
                  </a:moveTo>
                  <a:lnTo>
                    <a:pt x="63822" y="190005"/>
                  </a:lnTo>
                  <a:cubicBezTo>
                    <a:pt x="73597" y="182185"/>
                    <a:pt x="87228" y="180845"/>
                    <a:pt x="99448" y="178130"/>
                  </a:cubicBezTo>
                  <a:cubicBezTo>
                    <a:pt x="143470" y="168348"/>
                    <a:pt x="224624" y="159514"/>
                    <a:pt x="265703" y="154379"/>
                  </a:cubicBezTo>
                  <a:cubicBezTo>
                    <a:pt x="277578" y="150421"/>
                    <a:pt x="290133" y="148102"/>
                    <a:pt x="301329" y="142504"/>
                  </a:cubicBezTo>
                  <a:cubicBezTo>
                    <a:pt x="314095" y="136121"/>
                    <a:pt x="323913" y="124550"/>
                    <a:pt x="336955" y="118753"/>
                  </a:cubicBezTo>
                  <a:cubicBezTo>
                    <a:pt x="359833" y="108585"/>
                    <a:pt x="408207" y="95003"/>
                    <a:pt x="408207" y="95003"/>
                  </a:cubicBezTo>
                  <a:cubicBezTo>
                    <a:pt x="420082" y="87086"/>
                    <a:pt x="430715" y="76874"/>
                    <a:pt x="443833" y="71252"/>
                  </a:cubicBezTo>
                  <a:cubicBezTo>
                    <a:pt x="471458" y="59413"/>
                    <a:pt x="539020" y="53393"/>
                    <a:pt x="562586" y="47501"/>
                  </a:cubicBezTo>
                  <a:cubicBezTo>
                    <a:pt x="586874" y="41429"/>
                    <a:pt x="610087" y="31668"/>
                    <a:pt x="633838" y="23751"/>
                  </a:cubicBezTo>
                  <a:lnTo>
                    <a:pt x="669464" y="11875"/>
                  </a:lnTo>
                  <a:lnTo>
                    <a:pt x="705090" y="0"/>
                  </a:lnTo>
                  <a:cubicBezTo>
                    <a:pt x="728841" y="3958"/>
                    <a:pt x="752983" y="6035"/>
                    <a:pt x="776342" y="11875"/>
                  </a:cubicBezTo>
                  <a:cubicBezTo>
                    <a:pt x="800630" y="17947"/>
                    <a:pt x="847594" y="35626"/>
                    <a:pt x="847594" y="35626"/>
                  </a:cubicBezTo>
                  <a:cubicBezTo>
                    <a:pt x="859469" y="43543"/>
                    <a:pt x="873128" y="49285"/>
                    <a:pt x="883220" y="59377"/>
                  </a:cubicBezTo>
                  <a:cubicBezTo>
                    <a:pt x="893312" y="69469"/>
                    <a:pt x="895825" y="86087"/>
                    <a:pt x="906970" y="95003"/>
                  </a:cubicBezTo>
                  <a:cubicBezTo>
                    <a:pt x="916745" y="102823"/>
                    <a:pt x="930721" y="102920"/>
                    <a:pt x="942596" y="106878"/>
                  </a:cubicBezTo>
                  <a:cubicBezTo>
                    <a:pt x="952254" y="135852"/>
                    <a:pt x="955203" y="155111"/>
                    <a:pt x="978222" y="178130"/>
                  </a:cubicBezTo>
                  <a:cubicBezTo>
                    <a:pt x="988314" y="188222"/>
                    <a:pt x="1001973" y="193964"/>
                    <a:pt x="1013848" y="201881"/>
                  </a:cubicBezTo>
                  <a:cubicBezTo>
                    <a:pt x="1069267" y="285008"/>
                    <a:pt x="1037599" y="257299"/>
                    <a:pt x="1096976" y="296883"/>
                  </a:cubicBezTo>
                  <a:cubicBezTo>
                    <a:pt x="1100934" y="308758"/>
                    <a:pt x="1103253" y="321313"/>
                    <a:pt x="1108851" y="332509"/>
                  </a:cubicBezTo>
                  <a:cubicBezTo>
                    <a:pt x="1154895" y="424600"/>
                    <a:pt x="1114624" y="314207"/>
                    <a:pt x="1144477" y="403761"/>
                  </a:cubicBezTo>
                  <a:cubicBezTo>
                    <a:pt x="1130334" y="559323"/>
                    <a:pt x="1146427" y="492911"/>
                    <a:pt x="1108851" y="605642"/>
                  </a:cubicBezTo>
                  <a:cubicBezTo>
                    <a:pt x="1104893" y="617517"/>
                    <a:pt x="1107391" y="634325"/>
                    <a:pt x="1096976" y="641268"/>
                  </a:cubicBezTo>
                  <a:lnTo>
                    <a:pt x="1061350" y="665018"/>
                  </a:lnTo>
                  <a:cubicBezTo>
                    <a:pt x="1005931" y="748145"/>
                    <a:pt x="1037599" y="720436"/>
                    <a:pt x="978222" y="760021"/>
                  </a:cubicBezTo>
                  <a:cubicBezTo>
                    <a:pt x="955105" y="829375"/>
                    <a:pt x="984435" y="765685"/>
                    <a:pt x="930721" y="819398"/>
                  </a:cubicBezTo>
                  <a:cubicBezTo>
                    <a:pt x="920629" y="829490"/>
                    <a:pt x="919073" y="847459"/>
                    <a:pt x="906970" y="855023"/>
                  </a:cubicBezTo>
                  <a:cubicBezTo>
                    <a:pt x="906964" y="855027"/>
                    <a:pt x="817908" y="884710"/>
                    <a:pt x="800092" y="890649"/>
                  </a:cubicBezTo>
                  <a:lnTo>
                    <a:pt x="728840" y="914400"/>
                  </a:lnTo>
                  <a:lnTo>
                    <a:pt x="693214" y="926275"/>
                  </a:lnTo>
                  <a:cubicBezTo>
                    <a:pt x="621962" y="918358"/>
                    <a:pt x="547470" y="925197"/>
                    <a:pt x="479459" y="902525"/>
                  </a:cubicBezTo>
                  <a:cubicBezTo>
                    <a:pt x="467584" y="898566"/>
                    <a:pt x="456265" y="892112"/>
                    <a:pt x="443833" y="890649"/>
                  </a:cubicBezTo>
                  <a:cubicBezTo>
                    <a:pt x="388654" y="884157"/>
                    <a:pt x="332996" y="882732"/>
                    <a:pt x="277578" y="878774"/>
                  </a:cubicBezTo>
                  <a:lnTo>
                    <a:pt x="170700" y="843148"/>
                  </a:lnTo>
                  <a:lnTo>
                    <a:pt x="135074" y="831273"/>
                  </a:lnTo>
                  <a:cubicBezTo>
                    <a:pt x="127157" y="819398"/>
                    <a:pt x="122065" y="805045"/>
                    <a:pt x="111324" y="795647"/>
                  </a:cubicBezTo>
                  <a:cubicBezTo>
                    <a:pt x="89842" y="776850"/>
                    <a:pt x="40072" y="748146"/>
                    <a:pt x="40072" y="748146"/>
                  </a:cubicBezTo>
                  <a:cubicBezTo>
                    <a:pt x="11160" y="661410"/>
                    <a:pt x="22393" y="701182"/>
                    <a:pt x="4446" y="629392"/>
                  </a:cubicBezTo>
                  <a:cubicBezTo>
                    <a:pt x="18241" y="450047"/>
                    <a:pt x="0" y="523978"/>
                    <a:pt x="40072" y="403761"/>
                  </a:cubicBezTo>
                  <a:lnTo>
                    <a:pt x="51947" y="368135"/>
                  </a:lnTo>
                  <a:lnTo>
                    <a:pt x="63822" y="332509"/>
                  </a:lnTo>
                  <a:cubicBezTo>
                    <a:pt x="60742" y="314276"/>
                    <a:pt x="37426" y="276553"/>
                    <a:pt x="33468" y="258740"/>
                  </a:cubicBezTo>
                  <a:cubicBezTo>
                    <a:pt x="29510" y="240927"/>
                    <a:pt x="38971" y="231149"/>
                    <a:pt x="40072" y="225631"/>
                  </a:cubicBezTo>
                  <a:close/>
                </a:path>
              </a:pathLst>
            </a:custGeom>
            <a:solidFill>
              <a:srgbClr val="E7E1D1"/>
            </a:solidFill>
            <a:ln w="19050">
              <a:solidFill>
                <a:srgbClr val="AC9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2" name="Freeform 331"/>
            <p:cNvSpPr>
              <a:spLocks noChangeAspect="1"/>
            </p:cNvSpPr>
            <p:nvPr/>
          </p:nvSpPr>
          <p:spPr bwMode="auto">
            <a:xfrm rot="1080000">
              <a:off x="5297171" y="2520942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3" name="Freeform 332"/>
            <p:cNvSpPr>
              <a:spLocks noChangeAspect="1"/>
            </p:cNvSpPr>
            <p:nvPr/>
          </p:nvSpPr>
          <p:spPr bwMode="auto">
            <a:xfrm rot="1080000">
              <a:off x="4962526" y="2428866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4" name="Freeform 333"/>
            <p:cNvSpPr>
              <a:spLocks noChangeAspect="1"/>
            </p:cNvSpPr>
            <p:nvPr/>
          </p:nvSpPr>
          <p:spPr bwMode="auto">
            <a:xfrm rot="1800000">
              <a:off x="5053966" y="2518401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5" name="Freeform 334"/>
            <p:cNvSpPr>
              <a:spLocks noChangeAspect="1"/>
            </p:cNvSpPr>
            <p:nvPr/>
          </p:nvSpPr>
          <p:spPr bwMode="auto">
            <a:xfrm rot="3480000">
              <a:off x="4905059" y="2594919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6" name="Freeform 335"/>
            <p:cNvSpPr>
              <a:spLocks noChangeAspect="1"/>
            </p:cNvSpPr>
            <p:nvPr/>
          </p:nvSpPr>
          <p:spPr bwMode="auto">
            <a:xfrm rot="1080000">
              <a:off x="5280661" y="2851777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7" name="Freeform 336"/>
            <p:cNvSpPr>
              <a:spLocks noChangeAspect="1"/>
            </p:cNvSpPr>
            <p:nvPr/>
          </p:nvSpPr>
          <p:spPr bwMode="auto">
            <a:xfrm rot="1800000">
              <a:off x="5365751" y="2725412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8" name="Freeform 337"/>
            <p:cNvSpPr>
              <a:spLocks noChangeAspect="1"/>
            </p:cNvSpPr>
            <p:nvPr/>
          </p:nvSpPr>
          <p:spPr bwMode="auto">
            <a:xfrm rot="3480000">
              <a:off x="5216208" y="280192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39" name="Freeform 338"/>
            <p:cNvSpPr>
              <a:spLocks noChangeAspect="1"/>
            </p:cNvSpPr>
            <p:nvPr/>
          </p:nvSpPr>
          <p:spPr bwMode="auto">
            <a:xfrm rot="5280000">
              <a:off x="5281614" y="2343459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0" name="Freeform 339"/>
            <p:cNvSpPr>
              <a:spLocks noChangeAspect="1"/>
            </p:cNvSpPr>
            <p:nvPr/>
          </p:nvSpPr>
          <p:spPr bwMode="auto">
            <a:xfrm rot="1800000">
              <a:off x="5372101" y="2433946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1" name="Freeform 340"/>
            <p:cNvSpPr>
              <a:spLocks noChangeAspect="1"/>
            </p:cNvSpPr>
            <p:nvPr/>
          </p:nvSpPr>
          <p:spPr bwMode="auto">
            <a:xfrm rot="3480000">
              <a:off x="5222876" y="2510781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2" name="Freeform 341"/>
            <p:cNvSpPr>
              <a:spLocks noChangeAspect="1"/>
            </p:cNvSpPr>
            <p:nvPr/>
          </p:nvSpPr>
          <p:spPr bwMode="auto">
            <a:xfrm rot="7200000">
              <a:off x="5621974" y="259745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3" name="Freeform 342"/>
            <p:cNvSpPr>
              <a:spLocks noChangeAspect="1"/>
            </p:cNvSpPr>
            <p:nvPr/>
          </p:nvSpPr>
          <p:spPr bwMode="auto">
            <a:xfrm rot="7200000">
              <a:off x="5711826" y="2687312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4" name="Freeform 343"/>
            <p:cNvSpPr>
              <a:spLocks noChangeAspect="1"/>
            </p:cNvSpPr>
            <p:nvPr/>
          </p:nvSpPr>
          <p:spPr bwMode="auto">
            <a:xfrm rot="7200000">
              <a:off x="5322253" y="268127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5" name="Freeform 344"/>
            <p:cNvSpPr>
              <a:spLocks noChangeAspect="1"/>
            </p:cNvSpPr>
            <p:nvPr/>
          </p:nvSpPr>
          <p:spPr bwMode="auto">
            <a:xfrm rot="3480000">
              <a:off x="4920616" y="2801611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6" name="Freeform 345"/>
            <p:cNvSpPr>
              <a:spLocks noChangeAspect="1"/>
            </p:cNvSpPr>
            <p:nvPr/>
          </p:nvSpPr>
          <p:spPr bwMode="auto">
            <a:xfrm rot="7200000">
              <a:off x="5415915" y="2687312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7" name="Freeform 346"/>
            <p:cNvSpPr>
              <a:spLocks noChangeAspect="1"/>
            </p:cNvSpPr>
            <p:nvPr/>
          </p:nvSpPr>
          <p:spPr bwMode="auto">
            <a:xfrm rot="7200000">
              <a:off x="5026661" y="268096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8" name="Freeform 347"/>
            <p:cNvSpPr>
              <a:spLocks noChangeAspect="1"/>
            </p:cNvSpPr>
            <p:nvPr/>
          </p:nvSpPr>
          <p:spPr bwMode="auto">
            <a:xfrm rot="3480000">
              <a:off x="5089843" y="2421564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49" name="Freeform 348"/>
            <p:cNvSpPr>
              <a:spLocks noChangeAspect="1"/>
            </p:cNvSpPr>
            <p:nvPr/>
          </p:nvSpPr>
          <p:spPr bwMode="auto">
            <a:xfrm rot="7200000">
              <a:off x="5585461" y="2306946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0" name="Freeform 349"/>
            <p:cNvSpPr>
              <a:spLocks noChangeAspect="1"/>
            </p:cNvSpPr>
            <p:nvPr/>
          </p:nvSpPr>
          <p:spPr bwMode="auto">
            <a:xfrm rot="7200000">
              <a:off x="5195571" y="2300596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1" name="Freeform 350"/>
            <p:cNvSpPr>
              <a:spLocks noChangeAspect="1"/>
            </p:cNvSpPr>
            <p:nvPr/>
          </p:nvSpPr>
          <p:spPr bwMode="auto">
            <a:xfrm rot="3480000">
              <a:off x="5089526" y="2928612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2" name="Freeform 351"/>
            <p:cNvSpPr>
              <a:spLocks noChangeAspect="1"/>
            </p:cNvSpPr>
            <p:nvPr/>
          </p:nvSpPr>
          <p:spPr bwMode="auto">
            <a:xfrm rot="7200000">
              <a:off x="5585461" y="2813677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3" name="Freeform 352"/>
            <p:cNvSpPr>
              <a:spLocks noChangeAspect="1"/>
            </p:cNvSpPr>
            <p:nvPr/>
          </p:nvSpPr>
          <p:spPr bwMode="auto">
            <a:xfrm rot="7200000">
              <a:off x="5195571" y="280796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4" name="Freeform 353"/>
            <p:cNvSpPr>
              <a:spLocks noChangeAspect="1"/>
            </p:cNvSpPr>
            <p:nvPr/>
          </p:nvSpPr>
          <p:spPr bwMode="auto">
            <a:xfrm rot="3480000">
              <a:off x="5122229" y="258475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5" name="Freeform 354"/>
            <p:cNvSpPr>
              <a:spLocks noChangeAspect="1"/>
            </p:cNvSpPr>
            <p:nvPr/>
          </p:nvSpPr>
          <p:spPr bwMode="auto">
            <a:xfrm rot="7200000">
              <a:off x="5617846" y="2469507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6" name="Freeform 355"/>
            <p:cNvSpPr>
              <a:spLocks noChangeAspect="1"/>
            </p:cNvSpPr>
            <p:nvPr/>
          </p:nvSpPr>
          <p:spPr bwMode="auto">
            <a:xfrm rot="7200000">
              <a:off x="5227956" y="24637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7" name="Freeform 356"/>
            <p:cNvSpPr>
              <a:spLocks noChangeAspect="1"/>
            </p:cNvSpPr>
            <p:nvPr/>
          </p:nvSpPr>
          <p:spPr bwMode="auto">
            <a:xfrm rot="3480000">
              <a:off x="4910774" y="2415849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8" name="Freeform 357"/>
            <p:cNvSpPr>
              <a:spLocks noChangeAspect="1"/>
            </p:cNvSpPr>
            <p:nvPr/>
          </p:nvSpPr>
          <p:spPr bwMode="auto">
            <a:xfrm rot="7200000">
              <a:off x="5406709" y="2300914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59" name="Freeform 358"/>
            <p:cNvSpPr>
              <a:spLocks noChangeAspect="1"/>
            </p:cNvSpPr>
            <p:nvPr/>
          </p:nvSpPr>
          <p:spPr bwMode="auto">
            <a:xfrm rot="7200000">
              <a:off x="5016819" y="2295199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360" name="Group 359"/>
          <p:cNvGrpSpPr/>
          <p:nvPr/>
        </p:nvGrpSpPr>
        <p:grpSpPr>
          <a:xfrm rot="985791">
            <a:off x="3992667" y="661286"/>
            <a:ext cx="2455468" cy="1814565"/>
            <a:chOff x="4508602" y="87387"/>
            <a:chExt cx="2455468" cy="1814565"/>
          </a:xfrm>
        </p:grpSpPr>
        <p:sp>
          <p:nvSpPr>
            <p:cNvPr id="361" name="Freeform 360"/>
            <p:cNvSpPr/>
            <p:nvPr/>
          </p:nvSpPr>
          <p:spPr>
            <a:xfrm>
              <a:off x="4508602" y="87387"/>
              <a:ext cx="2455468" cy="1814565"/>
            </a:xfrm>
            <a:custGeom>
              <a:avLst/>
              <a:gdLst>
                <a:gd name="connsiteX0" fmla="*/ 12192 w 2455468"/>
                <a:gd name="connsiteY0" fmla="*/ 271058 h 1814565"/>
                <a:gd name="connsiteX1" fmla="*/ 99974 w 2455468"/>
                <a:gd name="connsiteY1" fmla="*/ 307634 h 1814565"/>
                <a:gd name="connsiteX2" fmla="*/ 180441 w 2455468"/>
                <a:gd name="connsiteY2" fmla="*/ 322264 h 1814565"/>
                <a:gd name="connsiteX3" fmla="*/ 217017 w 2455468"/>
                <a:gd name="connsiteY3" fmla="*/ 329579 h 1814565"/>
                <a:gd name="connsiteX4" fmla="*/ 246278 w 2455468"/>
                <a:gd name="connsiteY4" fmla="*/ 336895 h 1814565"/>
                <a:gd name="connsiteX5" fmla="*/ 268224 w 2455468"/>
                <a:gd name="connsiteY5" fmla="*/ 344210 h 1814565"/>
                <a:gd name="connsiteX6" fmla="*/ 356006 w 2455468"/>
                <a:gd name="connsiteY6" fmla="*/ 358840 h 1814565"/>
                <a:gd name="connsiteX7" fmla="*/ 487680 w 2455468"/>
                <a:gd name="connsiteY7" fmla="*/ 388101 h 1814565"/>
                <a:gd name="connsiteX8" fmla="*/ 509625 w 2455468"/>
                <a:gd name="connsiteY8" fmla="*/ 395416 h 1814565"/>
                <a:gd name="connsiteX9" fmla="*/ 531571 w 2455468"/>
                <a:gd name="connsiteY9" fmla="*/ 410047 h 1814565"/>
                <a:gd name="connsiteX10" fmla="*/ 553516 w 2455468"/>
                <a:gd name="connsiteY10" fmla="*/ 417362 h 1814565"/>
                <a:gd name="connsiteX11" fmla="*/ 619353 w 2455468"/>
                <a:gd name="connsiteY11" fmla="*/ 461253 h 1814565"/>
                <a:gd name="connsiteX12" fmla="*/ 663244 w 2455468"/>
                <a:gd name="connsiteY12" fmla="*/ 490514 h 1814565"/>
                <a:gd name="connsiteX13" fmla="*/ 677875 w 2455468"/>
                <a:gd name="connsiteY13" fmla="*/ 505144 h 1814565"/>
                <a:gd name="connsiteX14" fmla="*/ 721766 w 2455468"/>
                <a:gd name="connsiteY14" fmla="*/ 534405 h 1814565"/>
                <a:gd name="connsiteX15" fmla="*/ 751027 w 2455468"/>
                <a:gd name="connsiteY15" fmla="*/ 570981 h 1814565"/>
                <a:gd name="connsiteX16" fmla="*/ 780288 w 2455468"/>
                <a:gd name="connsiteY16" fmla="*/ 607557 h 1814565"/>
                <a:gd name="connsiteX17" fmla="*/ 787603 w 2455468"/>
                <a:gd name="connsiteY17" fmla="*/ 629503 h 1814565"/>
                <a:gd name="connsiteX18" fmla="*/ 809548 w 2455468"/>
                <a:gd name="connsiteY18" fmla="*/ 673394 h 1814565"/>
                <a:gd name="connsiteX19" fmla="*/ 809548 w 2455468"/>
                <a:gd name="connsiteY19" fmla="*/ 848959 h 1814565"/>
                <a:gd name="connsiteX20" fmla="*/ 794918 w 2455468"/>
                <a:gd name="connsiteY20" fmla="*/ 966002 h 1814565"/>
                <a:gd name="connsiteX21" fmla="*/ 787603 w 2455468"/>
                <a:gd name="connsiteY21" fmla="*/ 987947 h 1814565"/>
                <a:gd name="connsiteX22" fmla="*/ 772972 w 2455468"/>
                <a:gd name="connsiteY22" fmla="*/ 1046469 h 1814565"/>
                <a:gd name="connsiteX23" fmla="*/ 751027 w 2455468"/>
                <a:gd name="connsiteY23" fmla="*/ 1119621 h 1814565"/>
                <a:gd name="connsiteX24" fmla="*/ 743712 w 2455468"/>
                <a:gd name="connsiteY24" fmla="*/ 1141567 h 1814565"/>
                <a:gd name="connsiteX25" fmla="*/ 729081 w 2455468"/>
                <a:gd name="connsiteY25" fmla="*/ 1163512 h 1814565"/>
                <a:gd name="connsiteX26" fmla="*/ 721766 w 2455468"/>
                <a:gd name="connsiteY26" fmla="*/ 1185458 h 1814565"/>
                <a:gd name="connsiteX27" fmla="*/ 714451 w 2455468"/>
                <a:gd name="connsiteY27" fmla="*/ 1214719 h 1814565"/>
                <a:gd name="connsiteX28" fmla="*/ 699820 w 2455468"/>
                <a:gd name="connsiteY28" fmla="*/ 1236664 h 1814565"/>
                <a:gd name="connsiteX29" fmla="*/ 663244 w 2455468"/>
                <a:gd name="connsiteY29" fmla="*/ 1346392 h 1814565"/>
                <a:gd name="connsiteX30" fmla="*/ 648614 w 2455468"/>
                <a:gd name="connsiteY30" fmla="*/ 1390283 h 1814565"/>
                <a:gd name="connsiteX31" fmla="*/ 641299 w 2455468"/>
                <a:gd name="connsiteY31" fmla="*/ 1412229 h 1814565"/>
                <a:gd name="connsiteX32" fmla="*/ 633984 w 2455468"/>
                <a:gd name="connsiteY32" fmla="*/ 1441490 h 1814565"/>
                <a:gd name="connsiteX33" fmla="*/ 619353 w 2455468"/>
                <a:gd name="connsiteY33" fmla="*/ 1485381 h 1814565"/>
                <a:gd name="connsiteX34" fmla="*/ 604723 w 2455468"/>
                <a:gd name="connsiteY34" fmla="*/ 1529272 h 1814565"/>
                <a:gd name="connsiteX35" fmla="*/ 597408 w 2455468"/>
                <a:gd name="connsiteY35" fmla="*/ 1551218 h 1814565"/>
                <a:gd name="connsiteX36" fmla="*/ 590092 w 2455468"/>
                <a:gd name="connsiteY36" fmla="*/ 1587794 h 1814565"/>
                <a:gd name="connsiteX37" fmla="*/ 575462 w 2455468"/>
                <a:gd name="connsiteY37" fmla="*/ 1631685 h 1814565"/>
                <a:gd name="connsiteX38" fmla="*/ 568147 w 2455468"/>
                <a:gd name="connsiteY38" fmla="*/ 1660946 h 1814565"/>
                <a:gd name="connsiteX39" fmla="*/ 553516 w 2455468"/>
                <a:gd name="connsiteY39" fmla="*/ 1704837 h 1814565"/>
                <a:gd name="connsiteX40" fmla="*/ 538886 w 2455468"/>
                <a:gd name="connsiteY40" fmla="*/ 1748728 h 1814565"/>
                <a:gd name="connsiteX41" fmla="*/ 524256 w 2455468"/>
                <a:gd name="connsiteY41" fmla="*/ 1792619 h 1814565"/>
                <a:gd name="connsiteX42" fmla="*/ 516940 w 2455468"/>
                <a:gd name="connsiteY42" fmla="*/ 1814565 h 1814565"/>
                <a:gd name="connsiteX43" fmla="*/ 524256 w 2455468"/>
                <a:gd name="connsiteY43" fmla="*/ 1792619 h 1814565"/>
                <a:gd name="connsiteX44" fmla="*/ 531571 w 2455468"/>
                <a:gd name="connsiteY44" fmla="*/ 1770674 h 1814565"/>
                <a:gd name="connsiteX45" fmla="*/ 546201 w 2455468"/>
                <a:gd name="connsiteY45" fmla="*/ 1726783 h 1814565"/>
                <a:gd name="connsiteX46" fmla="*/ 553516 w 2455468"/>
                <a:gd name="connsiteY46" fmla="*/ 1704837 h 1814565"/>
                <a:gd name="connsiteX47" fmla="*/ 568147 w 2455468"/>
                <a:gd name="connsiteY47" fmla="*/ 1682891 h 1814565"/>
                <a:gd name="connsiteX48" fmla="*/ 590092 w 2455468"/>
                <a:gd name="connsiteY48" fmla="*/ 1617055 h 1814565"/>
                <a:gd name="connsiteX49" fmla="*/ 604723 w 2455468"/>
                <a:gd name="connsiteY49" fmla="*/ 1573163 h 1814565"/>
                <a:gd name="connsiteX50" fmla="*/ 619353 w 2455468"/>
                <a:gd name="connsiteY50" fmla="*/ 1521957 h 1814565"/>
                <a:gd name="connsiteX51" fmla="*/ 626668 w 2455468"/>
                <a:gd name="connsiteY51" fmla="*/ 1492696 h 1814565"/>
                <a:gd name="connsiteX52" fmla="*/ 641299 w 2455468"/>
                <a:gd name="connsiteY52" fmla="*/ 1448805 h 1814565"/>
                <a:gd name="connsiteX53" fmla="*/ 648614 w 2455468"/>
                <a:gd name="connsiteY53" fmla="*/ 1426859 h 1814565"/>
                <a:gd name="connsiteX54" fmla="*/ 655929 w 2455468"/>
                <a:gd name="connsiteY54" fmla="*/ 1397599 h 1814565"/>
                <a:gd name="connsiteX55" fmla="*/ 670560 w 2455468"/>
                <a:gd name="connsiteY55" fmla="*/ 1353707 h 1814565"/>
                <a:gd name="connsiteX56" fmla="*/ 692505 w 2455468"/>
                <a:gd name="connsiteY56" fmla="*/ 1280555 h 1814565"/>
                <a:gd name="connsiteX57" fmla="*/ 699820 w 2455468"/>
                <a:gd name="connsiteY57" fmla="*/ 1258610 h 1814565"/>
                <a:gd name="connsiteX58" fmla="*/ 714451 w 2455468"/>
                <a:gd name="connsiteY58" fmla="*/ 1243979 h 1814565"/>
                <a:gd name="connsiteX59" fmla="*/ 736396 w 2455468"/>
                <a:gd name="connsiteY59" fmla="*/ 1207403 h 1814565"/>
                <a:gd name="connsiteX60" fmla="*/ 743712 w 2455468"/>
                <a:gd name="connsiteY60" fmla="*/ 1185458 h 1814565"/>
                <a:gd name="connsiteX61" fmla="*/ 758342 w 2455468"/>
                <a:gd name="connsiteY61" fmla="*/ 1170827 h 1814565"/>
                <a:gd name="connsiteX62" fmla="*/ 772972 w 2455468"/>
                <a:gd name="connsiteY62" fmla="*/ 1148882 h 1814565"/>
                <a:gd name="connsiteX63" fmla="*/ 787603 w 2455468"/>
                <a:gd name="connsiteY63" fmla="*/ 1134251 h 1814565"/>
                <a:gd name="connsiteX64" fmla="*/ 802233 w 2455468"/>
                <a:gd name="connsiteY64" fmla="*/ 1112306 h 1814565"/>
                <a:gd name="connsiteX65" fmla="*/ 838809 w 2455468"/>
                <a:gd name="connsiteY65" fmla="*/ 1075730 h 1814565"/>
                <a:gd name="connsiteX66" fmla="*/ 853440 w 2455468"/>
                <a:gd name="connsiteY66" fmla="*/ 1061099 h 1814565"/>
                <a:gd name="connsiteX67" fmla="*/ 882700 w 2455468"/>
                <a:gd name="connsiteY67" fmla="*/ 1024523 h 1814565"/>
                <a:gd name="connsiteX68" fmla="*/ 897331 w 2455468"/>
                <a:gd name="connsiteY68" fmla="*/ 1002578 h 1814565"/>
                <a:gd name="connsiteX69" fmla="*/ 919276 w 2455468"/>
                <a:gd name="connsiteY69" fmla="*/ 987947 h 1814565"/>
                <a:gd name="connsiteX70" fmla="*/ 933907 w 2455468"/>
                <a:gd name="connsiteY70" fmla="*/ 973317 h 1814565"/>
                <a:gd name="connsiteX71" fmla="*/ 955852 w 2455468"/>
                <a:gd name="connsiteY71" fmla="*/ 958687 h 1814565"/>
                <a:gd name="connsiteX72" fmla="*/ 970483 w 2455468"/>
                <a:gd name="connsiteY72" fmla="*/ 944056 h 1814565"/>
                <a:gd name="connsiteX73" fmla="*/ 992428 w 2455468"/>
                <a:gd name="connsiteY73" fmla="*/ 929426 h 1814565"/>
                <a:gd name="connsiteX74" fmla="*/ 1029004 w 2455468"/>
                <a:gd name="connsiteY74" fmla="*/ 892850 h 1814565"/>
                <a:gd name="connsiteX75" fmla="*/ 1043635 w 2455468"/>
                <a:gd name="connsiteY75" fmla="*/ 878219 h 1814565"/>
                <a:gd name="connsiteX76" fmla="*/ 1087526 w 2455468"/>
                <a:gd name="connsiteY76" fmla="*/ 848959 h 1814565"/>
                <a:gd name="connsiteX77" fmla="*/ 1102156 w 2455468"/>
                <a:gd name="connsiteY77" fmla="*/ 834328 h 1814565"/>
                <a:gd name="connsiteX78" fmla="*/ 1124102 w 2455468"/>
                <a:gd name="connsiteY78" fmla="*/ 827013 h 1814565"/>
                <a:gd name="connsiteX79" fmla="*/ 1146048 w 2455468"/>
                <a:gd name="connsiteY79" fmla="*/ 812383 h 1814565"/>
                <a:gd name="connsiteX80" fmla="*/ 1160678 w 2455468"/>
                <a:gd name="connsiteY80" fmla="*/ 797752 h 1814565"/>
                <a:gd name="connsiteX81" fmla="*/ 1182624 w 2455468"/>
                <a:gd name="connsiteY81" fmla="*/ 790437 h 1814565"/>
                <a:gd name="connsiteX82" fmla="*/ 1248460 w 2455468"/>
                <a:gd name="connsiteY82" fmla="*/ 753861 h 1814565"/>
                <a:gd name="connsiteX83" fmla="*/ 1306982 w 2455468"/>
                <a:gd name="connsiteY83" fmla="*/ 724600 h 1814565"/>
                <a:gd name="connsiteX84" fmla="*/ 1328928 w 2455468"/>
                <a:gd name="connsiteY84" fmla="*/ 709970 h 1814565"/>
                <a:gd name="connsiteX85" fmla="*/ 1372819 w 2455468"/>
                <a:gd name="connsiteY85" fmla="*/ 695339 h 1814565"/>
                <a:gd name="connsiteX86" fmla="*/ 1394764 w 2455468"/>
                <a:gd name="connsiteY86" fmla="*/ 680709 h 1814565"/>
                <a:gd name="connsiteX87" fmla="*/ 1438656 w 2455468"/>
                <a:gd name="connsiteY87" fmla="*/ 666079 h 1814565"/>
                <a:gd name="connsiteX88" fmla="*/ 1460601 w 2455468"/>
                <a:gd name="connsiteY88" fmla="*/ 651448 h 1814565"/>
                <a:gd name="connsiteX89" fmla="*/ 1526438 w 2455468"/>
                <a:gd name="connsiteY89" fmla="*/ 629503 h 1814565"/>
                <a:gd name="connsiteX90" fmla="*/ 1570329 w 2455468"/>
                <a:gd name="connsiteY90" fmla="*/ 614872 h 1814565"/>
                <a:gd name="connsiteX91" fmla="*/ 1592275 w 2455468"/>
                <a:gd name="connsiteY91" fmla="*/ 607557 h 1814565"/>
                <a:gd name="connsiteX92" fmla="*/ 1650796 w 2455468"/>
                <a:gd name="connsiteY92" fmla="*/ 592927 h 1814565"/>
                <a:gd name="connsiteX93" fmla="*/ 1680057 w 2455468"/>
                <a:gd name="connsiteY93" fmla="*/ 585611 h 1814565"/>
                <a:gd name="connsiteX94" fmla="*/ 1760524 w 2455468"/>
                <a:gd name="connsiteY94" fmla="*/ 563666 h 1814565"/>
                <a:gd name="connsiteX95" fmla="*/ 1906828 w 2455468"/>
                <a:gd name="connsiteY95" fmla="*/ 527090 h 1814565"/>
                <a:gd name="connsiteX96" fmla="*/ 1936089 w 2455468"/>
                <a:gd name="connsiteY96" fmla="*/ 519775 h 1814565"/>
                <a:gd name="connsiteX97" fmla="*/ 1958035 w 2455468"/>
                <a:gd name="connsiteY97" fmla="*/ 512459 h 1814565"/>
                <a:gd name="connsiteX98" fmla="*/ 2016556 w 2455468"/>
                <a:gd name="connsiteY98" fmla="*/ 497829 h 1814565"/>
                <a:gd name="connsiteX99" fmla="*/ 2045817 w 2455468"/>
                <a:gd name="connsiteY99" fmla="*/ 490514 h 1814565"/>
                <a:gd name="connsiteX100" fmla="*/ 2067763 w 2455468"/>
                <a:gd name="connsiteY100" fmla="*/ 483199 h 1814565"/>
                <a:gd name="connsiteX101" fmla="*/ 2111654 w 2455468"/>
                <a:gd name="connsiteY101" fmla="*/ 475883 h 1814565"/>
                <a:gd name="connsiteX102" fmla="*/ 2177491 w 2455468"/>
                <a:gd name="connsiteY102" fmla="*/ 461253 h 1814565"/>
                <a:gd name="connsiteX103" fmla="*/ 2353056 w 2455468"/>
                <a:gd name="connsiteY103" fmla="*/ 446623 h 1814565"/>
                <a:gd name="connsiteX104" fmla="*/ 2433523 w 2455468"/>
                <a:gd name="connsiteY104" fmla="*/ 431992 h 1814565"/>
                <a:gd name="connsiteX105" fmla="*/ 2455468 w 2455468"/>
                <a:gd name="connsiteY105" fmla="*/ 424677 h 1814565"/>
                <a:gd name="connsiteX106" fmla="*/ 2433523 w 2455468"/>
                <a:gd name="connsiteY106" fmla="*/ 439307 h 1814565"/>
                <a:gd name="connsiteX107" fmla="*/ 2353056 w 2455468"/>
                <a:gd name="connsiteY107" fmla="*/ 453938 h 1814565"/>
                <a:gd name="connsiteX108" fmla="*/ 2184806 w 2455468"/>
                <a:gd name="connsiteY108" fmla="*/ 468568 h 1814565"/>
                <a:gd name="connsiteX109" fmla="*/ 2067763 w 2455468"/>
                <a:gd name="connsiteY109" fmla="*/ 483199 h 1814565"/>
                <a:gd name="connsiteX110" fmla="*/ 2009241 w 2455468"/>
                <a:gd name="connsiteY110" fmla="*/ 497829 h 1814565"/>
                <a:gd name="connsiteX111" fmla="*/ 1987296 w 2455468"/>
                <a:gd name="connsiteY111" fmla="*/ 505144 h 1814565"/>
                <a:gd name="connsiteX112" fmla="*/ 1958035 w 2455468"/>
                <a:gd name="connsiteY112" fmla="*/ 512459 h 1814565"/>
                <a:gd name="connsiteX113" fmla="*/ 1914144 w 2455468"/>
                <a:gd name="connsiteY113" fmla="*/ 527090 h 1814565"/>
                <a:gd name="connsiteX114" fmla="*/ 1840992 w 2455468"/>
                <a:gd name="connsiteY114" fmla="*/ 541720 h 1814565"/>
                <a:gd name="connsiteX115" fmla="*/ 1782470 w 2455468"/>
                <a:gd name="connsiteY115" fmla="*/ 556351 h 1814565"/>
                <a:gd name="connsiteX116" fmla="*/ 1753209 w 2455468"/>
                <a:gd name="connsiteY116" fmla="*/ 563666 h 1814565"/>
                <a:gd name="connsiteX117" fmla="*/ 1680057 w 2455468"/>
                <a:gd name="connsiteY117" fmla="*/ 570981 h 1814565"/>
                <a:gd name="connsiteX118" fmla="*/ 1628851 w 2455468"/>
                <a:gd name="connsiteY118" fmla="*/ 578296 h 1814565"/>
                <a:gd name="connsiteX119" fmla="*/ 1592275 w 2455468"/>
                <a:gd name="connsiteY119" fmla="*/ 585611 h 1814565"/>
                <a:gd name="connsiteX120" fmla="*/ 1504492 w 2455468"/>
                <a:gd name="connsiteY120" fmla="*/ 592927 h 1814565"/>
                <a:gd name="connsiteX121" fmla="*/ 1372819 w 2455468"/>
                <a:gd name="connsiteY121" fmla="*/ 585611 h 1814565"/>
                <a:gd name="connsiteX122" fmla="*/ 1328928 w 2455468"/>
                <a:gd name="connsiteY122" fmla="*/ 570981 h 1814565"/>
                <a:gd name="connsiteX123" fmla="*/ 1306982 w 2455468"/>
                <a:gd name="connsiteY123" fmla="*/ 563666 h 1814565"/>
                <a:gd name="connsiteX124" fmla="*/ 1263091 w 2455468"/>
                <a:gd name="connsiteY124" fmla="*/ 534405 h 1814565"/>
                <a:gd name="connsiteX125" fmla="*/ 1241145 w 2455468"/>
                <a:gd name="connsiteY125" fmla="*/ 497829 h 1814565"/>
                <a:gd name="connsiteX126" fmla="*/ 1233830 w 2455468"/>
                <a:gd name="connsiteY126" fmla="*/ 475883 h 1814565"/>
                <a:gd name="connsiteX127" fmla="*/ 1248460 w 2455468"/>
                <a:gd name="connsiteY127" fmla="*/ 380786 h 1814565"/>
                <a:gd name="connsiteX128" fmla="*/ 1263091 w 2455468"/>
                <a:gd name="connsiteY128" fmla="*/ 336895 h 1814565"/>
                <a:gd name="connsiteX129" fmla="*/ 1292352 w 2455468"/>
                <a:gd name="connsiteY129" fmla="*/ 307634 h 1814565"/>
                <a:gd name="connsiteX130" fmla="*/ 1321612 w 2455468"/>
                <a:gd name="connsiteY130" fmla="*/ 263743 h 1814565"/>
                <a:gd name="connsiteX131" fmla="*/ 1372819 w 2455468"/>
                <a:gd name="connsiteY131" fmla="*/ 212536 h 1814565"/>
                <a:gd name="connsiteX132" fmla="*/ 1394764 w 2455468"/>
                <a:gd name="connsiteY132" fmla="*/ 190591 h 1814565"/>
                <a:gd name="connsiteX133" fmla="*/ 1409395 w 2455468"/>
                <a:gd name="connsiteY133" fmla="*/ 175960 h 1814565"/>
                <a:gd name="connsiteX134" fmla="*/ 1431340 w 2455468"/>
                <a:gd name="connsiteY134" fmla="*/ 161330 h 1814565"/>
                <a:gd name="connsiteX135" fmla="*/ 1467916 w 2455468"/>
                <a:gd name="connsiteY135" fmla="*/ 124754 h 1814565"/>
                <a:gd name="connsiteX136" fmla="*/ 1511808 w 2455468"/>
                <a:gd name="connsiteY136" fmla="*/ 95493 h 1814565"/>
                <a:gd name="connsiteX137" fmla="*/ 1533753 w 2455468"/>
                <a:gd name="connsiteY137" fmla="*/ 80863 h 1814565"/>
                <a:gd name="connsiteX138" fmla="*/ 1570329 w 2455468"/>
                <a:gd name="connsiteY138" fmla="*/ 44287 h 1814565"/>
                <a:gd name="connsiteX139" fmla="*/ 1614220 w 2455468"/>
                <a:gd name="connsiteY139" fmla="*/ 15026 h 1814565"/>
                <a:gd name="connsiteX140" fmla="*/ 1636166 w 2455468"/>
                <a:gd name="connsiteY140" fmla="*/ 7711 h 1814565"/>
                <a:gd name="connsiteX141" fmla="*/ 1592275 w 2455468"/>
                <a:gd name="connsiteY141" fmla="*/ 29656 h 1814565"/>
                <a:gd name="connsiteX142" fmla="*/ 1555699 w 2455468"/>
                <a:gd name="connsiteY142" fmla="*/ 58917 h 1814565"/>
                <a:gd name="connsiteX143" fmla="*/ 1541068 w 2455468"/>
                <a:gd name="connsiteY143" fmla="*/ 73547 h 1814565"/>
                <a:gd name="connsiteX144" fmla="*/ 1497177 w 2455468"/>
                <a:gd name="connsiteY144" fmla="*/ 95493 h 1814565"/>
                <a:gd name="connsiteX145" fmla="*/ 1475232 w 2455468"/>
                <a:gd name="connsiteY145" fmla="*/ 110123 h 1814565"/>
                <a:gd name="connsiteX146" fmla="*/ 1460601 w 2455468"/>
                <a:gd name="connsiteY146" fmla="*/ 124754 h 1814565"/>
                <a:gd name="connsiteX147" fmla="*/ 1394764 w 2455468"/>
                <a:gd name="connsiteY147" fmla="*/ 168645 h 1814565"/>
                <a:gd name="connsiteX148" fmla="*/ 1372819 w 2455468"/>
                <a:gd name="connsiteY148" fmla="*/ 183275 h 1814565"/>
                <a:gd name="connsiteX149" fmla="*/ 1336243 w 2455468"/>
                <a:gd name="connsiteY149" fmla="*/ 212536 h 1814565"/>
                <a:gd name="connsiteX150" fmla="*/ 1321612 w 2455468"/>
                <a:gd name="connsiteY150" fmla="*/ 227167 h 1814565"/>
                <a:gd name="connsiteX151" fmla="*/ 1299667 w 2455468"/>
                <a:gd name="connsiteY151" fmla="*/ 241797 h 1814565"/>
                <a:gd name="connsiteX152" fmla="*/ 1270406 w 2455468"/>
                <a:gd name="connsiteY152" fmla="*/ 271058 h 1814565"/>
                <a:gd name="connsiteX153" fmla="*/ 1255776 w 2455468"/>
                <a:gd name="connsiteY153" fmla="*/ 293003 h 1814565"/>
                <a:gd name="connsiteX154" fmla="*/ 1211884 w 2455468"/>
                <a:gd name="connsiteY154" fmla="*/ 322264 h 1814565"/>
                <a:gd name="connsiteX155" fmla="*/ 1197254 w 2455468"/>
                <a:gd name="connsiteY155" fmla="*/ 336895 h 1814565"/>
                <a:gd name="connsiteX156" fmla="*/ 1153363 w 2455468"/>
                <a:gd name="connsiteY156" fmla="*/ 366155 h 1814565"/>
                <a:gd name="connsiteX157" fmla="*/ 1131417 w 2455468"/>
                <a:gd name="connsiteY157" fmla="*/ 380786 h 1814565"/>
                <a:gd name="connsiteX158" fmla="*/ 1065580 w 2455468"/>
                <a:gd name="connsiteY158" fmla="*/ 402731 h 1814565"/>
                <a:gd name="connsiteX159" fmla="*/ 1021689 w 2455468"/>
                <a:gd name="connsiteY159" fmla="*/ 417362 h 1814565"/>
                <a:gd name="connsiteX160" fmla="*/ 999744 w 2455468"/>
                <a:gd name="connsiteY160" fmla="*/ 424677 h 1814565"/>
                <a:gd name="connsiteX161" fmla="*/ 772972 w 2455468"/>
                <a:gd name="connsiteY161" fmla="*/ 410047 h 1814565"/>
                <a:gd name="connsiteX162" fmla="*/ 546201 w 2455468"/>
                <a:gd name="connsiteY162" fmla="*/ 395416 h 1814565"/>
                <a:gd name="connsiteX163" fmla="*/ 509625 w 2455468"/>
                <a:gd name="connsiteY163" fmla="*/ 388101 h 1814565"/>
                <a:gd name="connsiteX164" fmla="*/ 429158 w 2455468"/>
                <a:gd name="connsiteY164" fmla="*/ 366155 h 1814565"/>
                <a:gd name="connsiteX165" fmla="*/ 385267 w 2455468"/>
                <a:gd name="connsiteY165" fmla="*/ 358840 h 1814565"/>
                <a:gd name="connsiteX166" fmla="*/ 319430 w 2455468"/>
                <a:gd name="connsiteY166" fmla="*/ 344210 h 1814565"/>
                <a:gd name="connsiteX167" fmla="*/ 202387 w 2455468"/>
                <a:gd name="connsiteY167" fmla="*/ 329579 h 1814565"/>
                <a:gd name="connsiteX168" fmla="*/ 173126 w 2455468"/>
                <a:gd name="connsiteY168" fmla="*/ 322264 h 1814565"/>
                <a:gd name="connsiteX169" fmla="*/ 129235 w 2455468"/>
                <a:gd name="connsiteY169" fmla="*/ 314949 h 1814565"/>
                <a:gd name="connsiteX170" fmla="*/ 99974 w 2455468"/>
                <a:gd name="connsiteY170" fmla="*/ 307634 h 1814565"/>
                <a:gd name="connsiteX171" fmla="*/ 26822 w 2455468"/>
                <a:gd name="connsiteY171" fmla="*/ 293003 h 1814565"/>
                <a:gd name="connsiteX172" fmla="*/ 12192 w 2455468"/>
                <a:gd name="connsiteY172" fmla="*/ 271058 h 181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455468" h="1814565">
                  <a:moveTo>
                    <a:pt x="12192" y="271058"/>
                  </a:moveTo>
                  <a:cubicBezTo>
                    <a:pt x="24384" y="273496"/>
                    <a:pt x="74411" y="301244"/>
                    <a:pt x="99974" y="307634"/>
                  </a:cubicBezTo>
                  <a:cubicBezTo>
                    <a:pt x="124067" y="313657"/>
                    <a:pt x="156527" y="317916"/>
                    <a:pt x="180441" y="322264"/>
                  </a:cubicBezTo>
                  <a:cubicBezTo>
                    <a:pt x="192674" y="324488"/>
                    <a:pt x="204880" y="326882"/>
                    <a:pt x="217017" y="329579"/>
                  </a:cubicBezTo>
                  <a:cubicBezTo>
                    <a:pt x="226831" y="331760"/>
                    <a:pt x="236611" y="334133"/>
                    <a:pt x="246278" y="336895"/>
                  </a:cubicBezTo>
                  <a:cubicBezTo>
                    <a:pt x="253692" y="339013"/>
                    <a:pt x="260663" y="342698"/>
                    <a:pt x="268224" y="344210"/>
                  </a:cubicBezTo>
                  <a:cubicBezTo>
                    <a:pt x="297312" y="350027"/>
                    <a:pt x="326918" y="353022"/>
                    <a:pt x="356006" y="358840"/>
                  </a:cubicBezTo>
                  <a:cubicBezTo>
                    <a:pt x="384985" y="364636"/>
                    <a:pt x="456696" y="377773"/>
                    <a:pt x="487680" y="388101"/>
                  </a:cubicBezTo>
                  <a:lnTo>
                    <a:pt x="509625" y="395416"/>
                  </a:lnTo>
                  <a:cubicBezTo>
                    <a:pt x="516940" y="400293"/>
                    <a:pt x="523707" y="406115"/>
                    <a:pt x="531571" y="410047"/>
                  </a:cubicBezTo>
                  <a:cubicBezTo>
                    <a:pt x="538468" y="413495"/>
                    <a:pt x="546776" y="413617"/>
                    <a:pt x="553516" y="417362"/>
                  </a:cubicBezTo>
                  <a:cubicBezTo>
                    <a:pt x="553523" y="417366"/>
                    <a:pt x="608377" y="453936"/>
                    <a:pt x="619353" y="461253"/>
                  </a:cubicBezTo>
                  <a:cubicBezTo>
                    <a:pt x="619361" y="461258"/>
                    <a:pt x="663237" y="490507"/>
                    <a:pt x="663244" y="490514"/>
                  </a:cubicBezTo>
                  <a:cubicBezTo>
                    <a:pt x="668121" y="495391"/>
                    <a:pt x="672357" y="501006"/>
                    <a:pt x="677875" y="505144"/>
                  </a:cubicBezTo>
                  <a:cubicBezTo>
                    <a:pt x="691942" y="515694"/>
                    <a:pt x="721766" y="534405"/>
                    <a:pt x="721766" y="534405"/>
                  </a:cubicBezTo>
                  <a:cubicBezTo>
                    <a:pt x="766796" y="601953"/>
                    <a:pt x="709332" y="518863"/>
                    <a:pt x="751027" y="570981"/>
                  </a:cubicBezTo>
                  <a:cubicBezTo>
                    <a:pt x="787939" y="617121"/>
                    <a:pt x="744961" y="572233"/>
                    <a:pt x="780288" y="607557"/>
                  </a:cubicBezTo>
                  <a:cubicBezTo>
                    <a:pt x="782726" y="614872"/>
                    <a:pt x="784155" y="622606"/>
                    <a:pt x="787603" y="629503"/>
                  </a:cubicBezTo>
                  <a:cubicBezTo>
                    <a:pt x="815964" y="686226"/>
                    <a:pt x="791161" y="618231"/>
                    <a:pt x="809548" y="673394"/>
                  </a:cubicBezTo>
                  <a:cubicBezTo>
                    <a:pt x="821100" y="765796"/>
                    <a:pt x="819310" y="722053"/>
                    <a:pt x="809548" y="848959"/>
                  </a:cubicBezTo>
                  <a:cubicBezTo>
                    <a:pt x="807167" y="879911"/>
                    <a:pt x="802382" y="932413"/>
                    <a:pt x="794918" y="966002"/>
                  </a:cubicBezTo>
                  <a:cubicBezTo>
                    <a:pt x="793245" y="973529"/>
                    <a:pt x="789632" y="980508"/>
                    <a:pt x="787603" y="987947"/>
                  </a:cubicBezTo>
                  <a:cubicBezTo>
                    <a:pt x="782312" y="1007346"/>
                    <a:pt x="777849" y="1026962"/>
                    <a:pt x="772972" y="1046469"/>
                  </a:cubicBezTo>
                  <a:cubicBezTo>
                    <a:pt x="761915" y="1090698"/>
                    <a:pt x="768840" y="1066181"/>
                    <a:pt x="751027" y="1119621"/>
                  </a:cubicBezTo>
                  <a:cubicBezTo>
                    <a:pt x="748589" y="1126936"/>
                    <a:pt x="747989" y="1135151"/>
                    <a:pt x="743712" y="1141567"/>
                  </a:cubicBezTo>
                  <a:lnTo>
                    <a:pt x="729081" y="1163512"/>
                  </a:lnTo>
                  <a:cubicBezTo>
                    <a:pt x="726643" y="1170827"/>
                    <a:pt x="723884" y="1178044"/>
                    <a:pt x="721766" y="1185458"/>
                  </a:cubicBezTo>
                  <a:cubicBezTo>
                    <a:pt x="719004" y="1195125"/>
                    <a:pt x="718411" y="1205478"/>
                    <a:pt x="714451" y="1214719"/>
                  </a:cubicBezTo>
                  <a:cubicBezTo>
                    <a:pt x="710988" y="1222800"/>
                    <a:pt x="704697" y="1229349"/>
                    <a:pt x="699820" y="1236664"/>
                  </a:cubicBezTo>
                  <a:lnTo>
                    <a:pt x="663244" y="1346392"/>
                  </a:lnTo>
                  <a:lnTo>
                    <a:pt x="648614" y="1390283"/>
                  </a:lnTo>
                  <a:cubicBezTo>
                    <a:pt x="646176" y="1397598"/>
                    <a:pt x="643169" y="1404748"/>
                    <a:pt x="641299" y="1412229"/>
                  </a:cubicBezTo>
                  <a:cubicBezTo>
                    <a:pt x="638861" y="1421983"/>
                    <a:pt x="636873" y="1431860"/>
                    <a:pt x="633984" y="1441490"/>
                  </a:cubicBezTo>
                  <a:cubicBezTo>
                    <a:pt x="629553" y="1456261"/>
                    <a:pt x="624230" y="1470751"/>
                    <a:pt x="619353" y="1485381"/>
                  </a:cubicBezTo>
                  <a:lnTo>
                    <a:pt x="604723" y="1529272"/>
                  </a:lnTo>
                  <a:cubicBezTo>
                    <a:pt x="602285" y="1536587"/>
                    <a:pt x="598920" y="1543657"/>
                    <a:pt x="597408" y="1551218"/>
                  </a:cubicBezTo>
                  <a:cubicBezTo>
                    <a:pt x="594969" y="1563410"/>
                    <a:pt x="593364" y="1575799"/>
                    <a:pt x="590092" y="1587794"/>
                  </a:cubicBezTo>
                  <a:cubicBezTo>
                    <a:pt x="586034" y="1602672"/>
                    <a:pt x="579202" y="1616724"/>
                    <a:pt x="575462" y="1631685"/>
                  </a:cubicBezTo>
                  <a:cubicBezTo>
                    <a:pt x="573024" y="1641439"/>
                    <a:pt x="571036" y="1651316"/>
                    <a:pt x="568147" y="1660946"/>
                  </a:cubicBezTo>
                  <a:cubicBezTo>
                    <a:pt x="563716" y="1675717"/>
                    <a:pt x="558393" y="1690207"/>
                    <a:pt x="553516" y="1704837"/>
                  </a:cubicBezTo>
                  <a:lnTo>
                    <a:pt x="538886" y="1748728"/>
                  </a:lnTo>
                  <a:lnTo>
                    <a:pt x="524256" y="1792619"/>
                  </a:lnTo>
                  <a:lnTo>
                    <a:pt x="516940" y="1814565"/>
                  </a:lnTo>
                  <a:lnTo>
                    <a:pt x="524256" y="1792619"/>
                  </a:lnTo>
                  <a:lnTo>
                    <a:pt x="531571" y="1770674"/>
                  </a:lnTo>
                  <a:lnTo>
                    <a:pt x="546201" y="1726783"/>
                  </a:lnTo>
                  <a:cubicBezTo>
                    <a:pt x="548639" y="1719468"/>
                    <a:pt x="549239" y="1711253"/>
                    <a:pt x="553516" y="1704837"/>
                  </a:cubicBezTo>
                  <a:lnTo>
                    <a:pt x="568147" y="1682891"/>
                  </a:lnTo>
                  <a:lnTo>
                    <a:pt x="590092" y="1617055"/>
                  </a:lnTo>
                  <a:lnTo>
                    <a:pt x="604723" y="1573163"/>
                  </a:lnTo>
                  <a:cubicBezTo>
                    <a:pt x="627594" y="1481679"/>
                    <a:pt x="598362" y="1595428"/>
                    <a:pt x="619353" y="1521957"/>
                  </a:cubicBezTo>
                  <a:cubicBezTo>
                    <a:pt x="622115" y="1512290"/>
                    <a:pt x="623779" y="1502326"/>
                    <a:pt x="626668" y="1492696"/>
                  </a:cubicBezTo>
                  <a:cubicBezTo>
                    <a:pt x="631099" y="1477925"/>
                    <a:pt x="636422" y="1463435"/>
                    <a:pt x="641299" y="1448805"/>
                  </a:cubicBezTo>
                  <a:cubicBezTo>
                    <a:pt x="643737" y="1441490"/>
                    <a:pt x="646744" y="1434340"/>
                    <a:pt x="648614" y="1426859"/>
                  </a:cubicBezTo>
                  <a:cubicBezTo>
                    <a:pt x="651052" y="1417106"/>
                    <a:pt x="653040" y="1407228"/>
                    <a:pt x="655929" y="1397599"/>
                  </a:cubicBezTo>
                  <a:cubicBezTo>
                    <a:pt x="660361" y="1382827"/>
                    <a:pt x="666820" y="1368669"/>
                    <a:pt x="670560" y="1353707"/>
                  </a:cubicBezTo>
                  <a:cubicBezTo>
                    <a:pt x="681615" y="1309488"/>
                    <a:pt x="674697" y="1333981"/>
                    <a:pt x="692505" y="1280555"/>
                  </a:cubicBezTo>
                  <a:cubicBezTo>
                    <a:pt x="694943" y="1273240"/>
                    <a:pt x="694368" y="1264062"/>
                    <a:pt x="699820" y="1258610"/>
                  </a:cubicBezTo>
                  <a:lnTo>
                    <a:pt x="714451" y="1243979"/>
                  </a:lnTo>
                  <a:cubicBezTo>
                    <a:pt x="735171" y="1181819"/>
                    <a:pt x="706275" y="1257604"/>
                    <a:pt x="736396" y="1207403"/>
                  </a:cubicBezTo>
                  <a:cubicBezTo>
                    <a:pt x="740363" y="1200791"/>
                    <a:pt x="739745" y="1192070"/>
                    <a:pt x="743712" y="1185458"/>
                  </a:cubicBezTo>
                  <a:cubicBezTo>
                    <a:pt x="747260" y="1179544"/>
                    <a:pt x="754034" y="1176213"/>
                    <a:pt x="758342" y="1170827"/>
                  </a:cubicBezTo>
                  <a:cubicBezTo>
                    <a:pt x="763834" y="1163962"/>
                    <a:pt x="767480" y="1155747"/>
                    <a:pt x="772972" y="1148882"/>
                  </a:cubicBezTo>
                  <a:cubicBezTo>
                    <a:pt x="777281" y="1143496"/>
                    <a:pt x="783294" y="1139637"/>
                    <a:pt x="787603" y="1134251"/>
                  </a:cubicBezTo>
                  <a:cubicBezTo>
                    <a:pt x="793095" y="1127386"/>
                    <a:pt x="796444" y="1118922"/>
                    <a:pt x="802233" y="1112306"/>
                  </a:cubicBezTo>
                  <a:cubicBezTo>
                    <a:pt x="813587" y="1099330"/>
                    <a:pt x="826617" y="1087922"/>
                    <a:pt x="838809" y="1075730"/>
                  </a:cubicBezTo>
                  <a:cubicBezTo>
                    <a:pt x="843686" y="1070853"/>
                    <a:pt x="849614" y="1066838"/>
                    <a:pt x="853440" y="1061099"/>
                  </a:cubicBezTo>
                  <a:cubicBezTo>
                    <a:pt x="898460" y="993569"/>
                    <a:pt x="841014" y="1076630"/>
                    <a:pt x="882700" y="1024523"/>
                  </a:cubicBezTo>
                  <a:cubicBezTo>
                    <a:pt x="888192" y="1017658"/>
                    <a:pt x="891114" y="1008795"/>
                    <a:pt x="897331" y="1002578"/>
                  </a:cubicBezTo>
                  <a:cubicBezTo>
                    <a:pt x="903548" y="996361"/>
                    <a:pt x="912411" y="993439"/>
                    <a:pt x="919276" y="987947"/>
                  </a:cubicBezTo>
                  <a:cubicBezTo>
                    <a:pt x="924662" y="983639"/>
                    <a:pt x="928521" y="977625"/>
                    <a:pt x="933907" y="973317"/>
                  </a:cubicBezTo>
                  <a:cubicBezTo>
                    <a:pt x="940772" y="967825"/>
                    <a:pt x="948987" y="964179"/>
                    <a:pt x="955852" y="958687"/>
                  </a:cubicBezTo>
                  <a:cubicBezTo>
                    <a:pt x="961238" y="954378"/>
                    <a:pt x="965097" y="948365"/>
                    <a:pt x="970483" y="944056"/>
                  </a:cubicBezTo>
                  <a:cubicBezTo>
                    <a:pt x="977348" y="938564"/>
                    <a:pt x="985812" y="935215"/>
                    <a:pt x="992428" y="929426"/>
                  </a:cubicBezTo>
                  <a:cubicBezTo>
                    <a:pt x="1005404" y="918072"/>
                    <a:pt x="1016812" y="905042"/>
                    <a:pt x="1029004" y="892850"/>
                  </a:cubicBezTo>
                  <a:cubicBezTo>
                    <a:pt x="1033881" y="887973"/>
                    <a:pt x="1037896" y="882045"/>
                    <a:pt x="1043635" y="878219"/>
                  </a:cubicBezTo>
                  <a:cubicBezTo>
                    <a:pt x="1058265" y="868466"/>
                    <a:pt x="1075093" y="861393"/>
                    <a:pt x="1087526" y="848959"/>
                  </a:cubicBezTo>
                  <a:cubicBezTo>
                    <a:pt x="1092403" y="844082"/>
                    <a:pt x="1096242" y="837876"/>
                    <a:pt x="1102156" y="834328"/>
                  </a:cubicBezTo>
                  <a:cubicBezTo>
                    <a:pt x="1108768" y="830361"/>
                    <a:pt x="1117205" y="830461"/>
                    <a:pt x="1124102" y="827013"/>
                  </a:cubicBezTo>
                  <a:cubicBezTo>
                    <a:pt x="1131966" y="823081"/>
                    <a:pt x="1139183" y="817875"/>
                    <a:pt x="1146048" y="812383"/>
                  </a:cubicBezTo>
                  <a:cubicBezTo>
                    <a:pt x="1151434" y="808075"/>
                    <a:pt x="1154764" y="801300"/>
                    <a:pt x="1160678" y="797752"/>
                  </a:cubicBezTo>
                  <a:cubicBezTo>
                    <a:pt x="1167290" y="793785"/>
                    <a:pt x="1175309" y="792875"/>
                    <a:pt x="1182624" y="790437"/>
                  </a:cubicBezTo>
                  <a:cubicBezTo>
                    <a:pt x="1232931" y="756899"/>
                    <a:pt x="1209834" y="766736"/>
                    <a:pt x="1248460" y="753861"/>
                  </a:cubicBezTo>
                  <a:cubicBezTo>
                    <a:pt x="1296551" y="705774"/>
                    <a:pt x="1206115" y="791841"/>
                    <a:pt x="1306982" y="724600"/>
                  </a:cubicBezTo>
                  <a:cubicBezTo>
                    <a:pt x="1314297" y="719723"/>
                    <a:pt x="1320894" y="713541"/>
                    <a:pt x="1328928" y="709970"/>
                  </a:cubicBezTo>
                  <a:cubicBezTo>
                    <a:pt x="1343021" y="703707"/>
                    <a:pt x="1359987" y="703893"/>
                    <a:pt x="1372819" y="695339"/>
                  </a:cubicBezTo>
                  <a:cubicBezTo>
                    <a:pt x="1380134" y="690462"/>
                    <a:pt x="1386730" y="684279"/>
                    <a:pt x="1394764" y="680709"/>
                  </a:cubicBezTo>
                  <a:cubicBezTo>
                    <a:pt x="1408857" y="674446"/>
                    <a:pt x="1438656" y="666079"/>
                    <a:pt x="1438656" y="666079"/>
                  </a:cubicBezTo>
                  <a:cubicBezTo>
                    <a:pt x="1445971" y="661202"/>
                    <a:pt x="1452567" y="655019"/>
                    <a:pt x="1460601" y="651448"/>
                  </a:cubicBezTo>
                  <a:cubicBezTo>
                    <a:pt x="1460609" y="651444"/>
                    <a:pt x="1515461" y="633162"/>
                    <a:pt x="1526438" y="629503"/>
                  </a:cubicBezTo>
                  <a:lnTo>
                    <a:pt x="1570329" y="614872"/>
                  </a:lnTo>
                  <a:cubicBezTo>
                    <a:pt x="1577644" y="612434"/>
                    <a:pt x="1584794" y="609427"/>
                    <a:pt x="1592275" y="607557"/>
                  </a:cubicBezTo>
                  <a:lnTo>
                    <a:pt x="1650796" y="592927"/>
                  </a:lnTo>
                  <a:cubicBezTo>
                    <a:pt x="1660550" y="590489"/>
                    <a:pt x="1670519" y="588790"/>
                    <a:pt x="1680057" y="585611"/>
                  </a:cubicBezTo>
                  <a:cubicBezTo>
                    <a:pt x="1721078" y="571938"/>
                    <a:pt x="1694523" y="580166"/>
                    <a:pt x="1760524" y="563666"/>
                  </a:cubicBezTo>
                  <a:lnTo>
                    <a:pt x="1906828" y="527090"/>
                  </a:lnTo>
                  <a:cubicBezTo>
                    <a:pt x="1916582" y="524652"/>
                    <a:pt x="1926551" y="522955"/>
                    <a:pt x="1936089" y="519775"/>
                  </a:cubicBezTo>
                  <a:cubicBezTo>
                    <a:pt x="1943404" y="517336"/>
                    <a:pt x="1950596" y="514488"/>
                    <a:pt x="1958035" y="512459"/>
                  </a:cubicBezTo>
                  <a:cubicBezTo>
                    <a:pt x="1977434" y="507168"/>
                    <a:pt x="1997049" y="502706"/>
                    <a:pt x="2016556" y="497829"/>
                  </a:cubicBezTo>
                  <a:cubicBezTo>
                    <a:pt x="2026310" y="495391"/>
                    <a:pt x="2036279" y="493693"/>
                    <a:pt x="2045817" y="490514"/>
                  </a:cubicBezTo>
                  <a:cubicBezTo>
                    <a:pt x="2053132" y="488076"/>
                    <a:pt x="2060236" y="484872"/>
                    <a:pt x="2067763" y="483199"/>
                  </a:cubicBezTo>
                  <a:cubicBezTo>
                    <a:pt x="2082242" y="479981"/>
                    <a:pt x="2097110" y="478792"/>
                    <a:pt x="2111654" y="475883"/>
                  </a:cubicBezTo>
                  <a:cubicBezTo>
                    <a:pt x="2160182" y="466177"/>
                    <a:pt x="2122147" y="469767"/>
                    <a:pt x="2177491" y="461253"/>
                  </a:cubicBezTo>
                  <a:cubicBezTo>
                    <a:pt x="2244072" y="451010"/>
                    <a:pt x="2277494" y="451345"/>
                    <a:pt x="2353056" y="446623"/>
                  </a:cubicBezTo>
                  <a:cubicBezTo>
                    <a:pt x="2394493" y="440703"/>
                    <a:pt x="2399035" y="441846"/>
                    <a:pt x="2433523" y="431992"/>
                  </a:cubicBezTo>
                  <a:cubicBezTo>
                    <a:pt x="2440937" y="429874"/>
                    <a:pt x="2455468" y="416966"/>
                    <a:pt x="2455468" y="424677"/>
                  </a:cubicBezTo>
                  <a:cubicBezTo>
                    <a:pt x="2455468" y="433469"/>
                    <a:pt x="2441386" y="435375"/>
                    <a:pt x="2433523" y="439307"/>
                  </a:cubicBezTo>
                  <a:cubicBezTo>
                    <a:pt x="2410967" y="450585"/>
                    <a:pt x="2373237" y="451415"/>
                    <a:pt x="2353056" y="453938"/>
                  </a:cubicBezTo>
                  <a:cubicBezTo>
                    <a:pt x="2281543" y="477774"/>
                    <a:pt x="2359349" y="454023"/>
                    <a:pt x="2184806" y="468568"/>
                  </a:cubicBezTo>
                  <a:cubicBezTo>
                    <a:pt x="2145624" y="471833"/>
                    <a:pt x="2105907" y="473663"/>
                    <a:pt x="2067763" y="483199"/>
                  </a:cubicBezTo>
                  <a:cubicBezTo>
                    <a:pt x="2048256" y="488076"/>
                    <a:pt x="2028317" y="491470"/>
                    <a:pt x="2009241" y="497829"/>
                  </a:cubicBezTo>
                  <a:cubicBezTo>
                    <a:pt x="2001926" y="500267"/>
                    <a:pt x="1994710" y="503026"/>
                    <a:pt x="1987296" y="505144"/>
                  </a:cubicBezTo>
                  <a:cubicBezTo>
                    <a:pt x="1977629" y="507906"/>
                    <a:pt x="1967665" y="509570"/>
                    <a:pt x="1958035" y="512459"/>
                  </a:cubicBezTo>
                  <a:cubicBezTo>
                    <a:pt x="1943264" y="516890"/>
                    <a:pt x="1929356" y="524555"/>
                    <a:pt x="1914144" y="527090"/>
                  </a:cubicBezTo>
                  <a:cubicBezTo>
                    <a:pt x="1879651" y="532838"/>
                    <a:pt x="1871549" y="532990"/>
                    <a:pt x="1840992" y="541720"/>
                  </a:cubicBezTo>
                  <a:cubicBezTo>
                    <a:pt x="1772367" y="561327"/>
                    <a:pt x="1882855" y="534042"/>
                    <a:pt x="1782470" y="556351"/>
                  </a:cubicBezTo>
                  <a:cubicBezTo>
                    <a:pt x="1772656" y="558532"/>
                    <a:pt x="1763162" y="562244"/>
                    <a:pt x="1753209" y="563666"/>
                  </a:cubicBezTo>
                  <a:cubicBezTo>
                    <a:pt x="1728950" y="567132"/>
                    <a:pt x="1704395" y="568118"/>
                    <a:pt x="1680057" y="570981"/>
                  </a:cubicBezTo>
                  <a:cubicBezTo>
                    <a:pt x="1662933" y="572996"/>
                    <a:pt x="1645858" y="575462"/>
                    <a:pt x="1628851" y="578296"/>
                  </a:cubicBezTo>
                  <a:cubicBezTo>
                    <a:pt x="1616587" y="580340"/>
                    <a:pt x="1604623" y="584158"/>
                    <a:pt x="1592275" y="585611"/>
                  </a:cubicBezTo>
                  <a:cubicBezTo>
                    <a:pt x="1563114" y="589042"/>
                    <a:pt x="1533753" y="590488"/>
                    <a:pt x="1504492" y="592927"/>
                  </a:cubicBezTo>
                  <a:cubicBezTo>
                    <a:pt x="1460601" y="590488"/>
                    <a:pt x="1416438" y="591064"/>
                    <a:pt x="1372819" y="585611"/>
                  </a:cubicBezTo>
                  <a:cubicBezTo>
                    <a:pt x="1357516" y="583698"/>
                    <a:pt x="1343558" y="575858"/>
                    <a:pt x="1328928" y="570981"/>
                  </a:cubicBezTo>
                  <a:lnTo>
                    <a:pt x="1306982" y="563666"/>
                  </a:lnTo>
                  <a:cubicBezTo>
                    <a:pt x="1292352" y="553912"/>
                    <a:pt x="1268651" y="551086"/>
                    <a:pt x="1263091" y="534405"/>
                  </a:cubicBezTo>
                  <a:cubicBezTo>
                    <a:pt x="1253595" y="505916"/>
                    <a:pt x="1261229" y="517911"/>
                    <a:pt x="1241145" y="497829"/>
                  </a:cubicBezTo>
                  <a:cubicBezTo>
                    <a:pt x="1238707" y="490514"/>
                    <a:pt x="1233830" y="483594"/>
                    <a:pt x="1233830" y="475883"/>
                  </a:cubicBezTo>
                  <a:cubicBezTo>
                    <a:pt x="1233830" y="446695"/>
                    <a:pt x="1239626" y="410232"/>
                    <a:pt x="1248460" y="380786"/>
                  </a:cubicBezTo>
                  <a:cubicBezTo>
                    <a:pt x="1252891" y="366015"/>
                    <a:pt x="1252186" y="347800"/>
                    <a:pt x="1263091" y="336895"/>
                  </a:cubicBezTo>
                  <a:cubicBezTo>
                    <a:pt x="1272845" y="327141"/>
                    <a:pt x="1284701" y="319111"/>
                    <a:pt x="1292352" y="307634"/>
                  </a:cubicBezTo>
                  <a:cubicBezTo>
                    <a:pt x="1302105" y="293004"/>
                    <a:pt x="1309179" y="276176"/>
                    <a:pt x="1321612" y="263743"/>
                  </a:cubicBezTo>
                  <a:lnTo>
                    <a:pt x="1372819" y="212536"/>
                  </a:lnTo>
                  <a:lnTo>
                    <a:pt x="1394764" y="190591"/>
                  </a:lnTo>
                  <a:cubicBezTo>
                    <a:pt x="1399641" y="185714"/>
                    <a:pt x="1403656" y="179786"/>
                    <a:pt x="1409395" y="175960"/>
                  </a:cubicBezTo>
                  <a:cubicBezTo>
                    <a:pt x="1416710" y="171083"/>
                    <a:pt x="1424724" y="167119"/>
                    <a:pt x="1431340" y="161330"/>
                  </a:cubicBezTo>
                  <a:cubicBezTo>
                    <a:pt x="1444316" y="149976"/>
                    <a:pt x="1453570" y="134318"/>
                    <a:pt x="1467916" y="124754"/>
                  </a:cubicBezTo>
                  <a:lnTo>
                    <a:pt x="1511808" y="95493"/>
                  </a:lnTo>
                  <a:cubicBezTo>
                    <a:pt x="1519123" y="90616"/>
                    <a:pt x="1527536" y="87080"/>
                    <a:pt x="1533753" y="80863"/>
                  </a:cubicBezTo>
                  <a:cubicBezTo>
                    <a:pt x="1545945" y="68671"/>
                    <a:pt x="1555983" y="53851"/>
                    <a:pt x="1570329" y="44287"/>
                  </a:cubicBezTo>
                  <a:cubicBezTo>
                    <a:pt x="1584959" y="34533"/>
                    <a:pt x="1597539" y="20586"/>
                    <a:pt x="1614220" y="15026"/>
                  </a:cubicBezTo>
                  <a:cubicBezTo>
                    <a:pt x="1621535" y="12588"/>
                    <a:pt x="1636166" y="0"/>
                    <a:pt x="1636166" y="7711"/>
                  </a:cubicBezTo>
                  <a:cubicBezTo>
                    <a:pt x="1636166" y="17164"/>
                    <a:pt x="1597687" y="27852"/>
                    <a:pt x="1592275" y="29656"/>
                  </a:cubicBezTo>
                  <a:cubicBezTo>
                    <a:pt x="1556952" y="64979"/>
                    <a:pt x="1601834" y="22010"/>
                    <a:pt x="1555699" y="58917"/>
                  </a:cubicBezTo>
                  <a:cubicBezTo>
                    <a:pt x="1550313" y="63225"/>
                    <a:pt x="1546454" y="69239"/>
                    <a:pt x="1541068" y="73547"/>
                  </a:cubicBezTo>
                  <a:cubicBezTo>
                    <a:pt x="1520807" y="89756"/>
                    <a:pt x="1520359" y="87766"/>
                    <a:pt x="1497177" y="95493"/>
                  </a:cubicBezTo>
                  <a:cubicBezTo>
                    <a:pt x="1489862" y="100370"/>
                    <a:pt x="1482097" y="104631"/>
                    <a:pt x="1475232" y="110123"/>
                  </a:cubicBezTo>
                  <a:cubicBezTo>
                    <a:pt x="1469846" y="114432"/>
                    <a:pt x="1466119" y="120616"/>
                    <a:pt x="1460601" y="124754"/>
                  </a:cubicBezTo>
                  <a:cubicBezTo>
                    <a:pt x="1460574" y="124774"/>
                    <a:pt x="1405751" y="161320"/>
                    <a:pt x="1394764" y="168645"/>
                  </a:cubicBezTo>
                  <a:cubicBezTo>
                    <a:pt x="1387449" y="173522"/>
                    <a:pt x="1379036" y="177058"/>
                    <a:pt x="1372819" y="183275"/>
                  </a:cubicBezTo>
                  <a:cubicBezTo>
                    <a:pt x="1337492" y="218602"/>
                    <a:pt x="1382384" y="175623"/>
                    <a:pt x="1336243" y="212536"/>
                  </a:cubicBezTo>
                  <a:cubicBezTo>
                    <a:pt x="1330857" y="216845"/>
                    <a:pt x="1326998" y="222858"/>
                    <a:pt x="1321612" y="227167"/>
                  </a:cubicBezTo>
                  <a:cubicBezTo>
                    <a:pt x="1314747" y="232659"/>
                    <a:pt x="1306342" y="236076"/>
                    <a:pt x="1299667" y="241797"/>
                  </a:cubicBezTo>
                  <a:cubicBezTo>
                    <a:pt x="1289194" y="250774"/>
                    <a:pt x="1278057" y="259581"/>
                    <a:pt x="1270406" y="271058"/>
                  </a:cubicBezTo>
                  <a:cubicBezTo>
                    <a:pt x="1265529" y="278373"/>
                    <a:pt x="1262392" y="287214"/>
                    <a:pt x="1255776" y="293003"/>
                  </a:cubicBezTo>
                  <a:cubicBezTo>
                    <a:pt x="1242543" y="304582"/>
                    <a:pt x="1224317" y="309830"/>
                    <a:pt x="1211884" y="322264"/>
                  </a:cubicBezTo>
                  <a:cubicBezTo>
                    <a:pt x="1207007" y="327141"/>
                    <a:pt x="1202771" y="332757"/>
                    <a:pt x="1197254" y="336895"/>
                  </a:cubicBezTo>
                  <a:cubicBezTo>
                    <a:pt x="1183187" y="347445"/>
                    <a:pt x="1167993" y="356402"/>
                    <a:pt x="1153363" y="366155"/>
                  </a:cubicBezTo>
                  <a:cubicBezTo>
                    <a:pt x="1146048" y="371032"/>
                    <a:pt x="1139758" y="378006"/>
                    <a:pt x="1131417" y="380786"/>
                  </a:cubicBezTo>
                  <a:lnTo>
                    <a:pt x="1065580" y="402731"/>
                  </a:lnTo>
                  <a:lnTo>
                    <a:pt x="1021689" y="417362"/>
                  </a:lnTo>
                  <a:lnTo>
                    <a:pt x="999744" y="424677"/>
                  </a:lnTo>
                  <a:lnTo>
                    <a:pt x="772972" y="410047"/>
                  </a:lnTo>
                  <a:cubicBezTo>
                    <a:pt x="599769" y="401386"/>
                    <a:pt x="675296" y="407152"/>
                    <a:pt x="546201" y="395416"/>
                  </a:cubicBezTo>
                  <a:cubicBezTo>
                    <a:pt x="534009" y="392978"/>
                    <a:pt x="521687" y="391117"/>
                    <a:pt x="509625" y="388101"/>
                  </a:cubicBezTo>
                  <a:cubicBezTo>
                    <a:pt x="452895" y="373919"/>
                    <a:pt x="536127" y="383983"/>
                    <a:pt x="429158" y="366155"/>
                  </a:cubicBezTo>
                  <a:cubicBezTo>
                    <a:pt x="414528" y="363717"/>
                    <a:pt x="399811" y="361749"/>
                    <a:pt x="385267" y="358840"/>
                  </a:cubicBezTo>
                  <a:cubicBezTo>
                    <a:pt x="345331" y="350853"/>
                    <a:pt x="364150" y="350599"/>
                    <a:pt x="319430" y="344210"/>
                  </a:cubicBezTo>
                  <a:cubicBezTo>
                    <a:pt x="280507" y="338649"/>
                    <a:pt x="240531" y="339115"/>
                    <a:pt x="202387" y="329579"/>
                  </a:cubicBezTo>
                  <a:cubicBezTo>
                    <a:pt x="192633" y="327141"/>
                    <a:pt x="182985" y="324236"/>
                    <a:pt x="173126" y="322264"/>
                  </a:cubicBezTo>
                  <a:cubicBezTo>
                    <a:pt x="158582" y="319355"/>
                    <a:pt x="143779" y="317858"/>
                    <a:pt x="129235" y="314949"/>
                  </a:cubicBezTo>
                  <a:cubicBezTo>
                    <a:pt x="119376" y="312977"/>
                    <a:pt x="109805" y="309741"/>
                    <a:pt x="99974" y="307634"/>
                  </a:cubicBezTo>
                  <a:cubicBezTo>
                    <a:pt x="75659" y="302424"/>
                    <a:pt x="50413" y="300866"/>
                    <a:pt x="26822" y="293003"/>
                  </a:cubicBezTo>
                  <a:cubicBezTo>
                    <a:pt x="2562" y="284917"/>
                    <a:pt x="0" y="268620"/>
                    <a:pt x="12192" y="271058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2" name="Freeform 361"/>
            <p:cNvSpPr>
              <a:spLocks noChangeAspect="1"/>
            </p:cNvSpPr>
            <p:nvPr/>
          </p:nvSpPr>
          <p:spPr bwMode="auto">
            <a:xfrm rot="1080000">
              <a:off x="5449571" y="654545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3" name="Freeform 362"/>
            <p:cNvSpPr>
              <a:spLocks noChangeAspect="1"/>
            </p:cNvSpPr>
            <p:nvPr/>
          </p:nvSpPr>
          <p:spPr bwMode="auto">
            <a:xfrm rot="1080000">
              <a:off x="5319915" y="565165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4" name="Freeform 363"/>
            <p:cNvSpPr>
              <a:spLocks noChangeAspect="1"/>
            </p:cNvSpPr>
            <p:nvPr/>
          </p:nvSpPr>
          <p:spPr bwMode="auto">
            <a:xfrm rot="1800000">
              <a:off x="5325632" y="654700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5" name="Freeform 364"/>
            <p:cNvSpPr>
              <a:spLocks noChangeAspect="1"/>
            </p:cNvSpPr>
            <p:nvPr/>
          </p:nvSpPr>
          <p:spPr bwMode="auto">
            <a:xfrm rot="3480000">
              <a:off x="5360426" y="731218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6" name="Freeform 365"/>
            <p:cNvSpPr>
              <a:spLocks noChangeAspect="1"/>
            </p:cNvSpPr>
            <p:nvPr/>
          </p:nvSpPr>
          <p:spPr bwMode="auto">
            <a:xfrm rot="1080000">
              <a:off x="5450276" y="988076"/>
              <a:ext cx="33020" cy="368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7" name="Freeform 366"/>
            <p:cNvSpPr>
              <a:spLocks noChangeAspect="1"/>
            </p:cNvSpPr>
            <p:nvPr/>
          </p:nvSpPr>
          <p:spPr bwMode="auto">
            <a:xfrm rot="1800000">
              <a:off x="5535366" y="861711"/>
              <a:ext cx="26670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8" name="Freeform 367"/>
            <p:cNvSpPr>
              <a:spLocks noChangeAspect="1"/>
            </p:cNvSpPr>
            <p:nvPr/>
          </p:nvSpPr>
          <p:spPr bwMode="auto">
            <a:xfrm rot="3480000">
              <a:off x="5385823" y="93822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69" name="Freeform 368"/>
            <p:cNvSpPr>
              <a:spLocks noChangeAspect="1"/>
            </p:cNvSpPr>
            <p:nvPr/>
          </p:nvSpPr>
          <p:spPr bwMode="auto">
            <a:xfrm rot="5280000">
              <a:off x="5451229" y="614147"/>
              <a:ext cx="26670" cy="2984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0" name="Freeform 369"/>
            <p:cNvSpPr>
              <a:spLocks noChangeAspect="1"/>
            </p:cNvSpPr>
            <p:nvPr/>
          </p:nvSpPr>
          <p:spPr bwMode="auto">
            <a:xfrm rot="1800000">
              <a:off x="5541716" y="570245"/>
              <a:ext cx="26035" cy="2921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1" name="Freeform 370"/>
            <p:cNvSpPr>
              <a:spLocks noChangeAspect="1"/>
            </p:cNvSpPr>
            <p:nvPr/>
          </p:nvSpPr>
          <p:spPr bwMode="auto">
            <a:xfrm rot="3480000">
              <a:off x="5392491" y="647080"/>
              <a:ext cx="9525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2" name="Freeform 371"/>
            <p:cNvSpPr>
              <a:spLocks noChangeAspect="1"/>
            </p:cNvSpPr>
            <p:nvPr/>
          </p:nvSpPr>
          <p:spPr bwMode="auto">
            <a:xfrm rot="7200000">
              <a:off x="5791589" y="733758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3" name="Freeform 372"/>
            <p:cNvSpPr>
              <a:spLocks noChangeAspect="1"/>
            </p:cNvSpPr>
            <p:nvPr/>
          </p:nvSpPr>
          <p:spPr bwMode="auto">
            <a:xfrm rot="7200000">
              <a:off x="5647607" y="717525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4" name="Freeform 373"/>
            <p:cNvSpPr>
              <a:spLocks noChangeAspect="1"/>
            </p:cNvSpPr>
            <p:nvPr/>
          </p:nvSpPr>
          <p:spPr bwMode="auto">
            <a:xfrm rot="7200000">
              <a:off x="5491868" y="817578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5" name="Freeform 374"/>
            <p:cNvSpPr>
              <a:spLocks noChangeAspect="1"/>
            </p:cNvSpPr>
            <p:nvPr/>
          </p:nvSpPr>
          <p:spPr bwMode="auto">
            <a:xfrm rot="3480000">
              <a:off x="5416637" y="937910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6" name="Freeform 375"/>
            <p:cNvSpPr>
              <a:spLocks noChangeAspect="1"/>
            </p:cNvSpPr>
            <p:nvPr/>
          </p:nvSpPr>
          <p:spPr bwMode="auto">
            <a:xfrm rot="7200000">
              <a:off x="5585530" y="823611"/>
              <a:ext cx="19050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7" name="Freeform 376"/>
            <p:cNvSpPr>
              <a:spLocks noChangeAspect="1"/>
            </p:cNvSpPr>
            <p:nvPr/>
          </p:nvSpPr>
          <p:spPr bwMode="auto">
            <a:xfrm rot="7200000">
              <a:off x="5406370" y="81726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8" name="Freeform 377"/>
            <p:cNvSpPr>
              <a:spLocks noChangeAspect="1"/>
            </p:cNvSpPr>
            <p:nvPr/>
          </p:nvSpPr>
          <p:spPr bwMode="auto">
            <a:xfrm rot="3480000">
              <a:off x="5259458" y="557863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79" name="Freeform 378"/>
            <p:cNvSpPr>
              <a:spLocks noChangeAspect="1"/>
            </p:cNvSpPr>
            <p:nvPr/>
          </p:nvSpPr>
          <p:spPr bwMode="auto">
            <a:xfrm rot="7200000">
              <a:off x="5692122" y="47635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0" name="Freeform 379"/>
            <p:cNvSpPr>
              <a:spLocks noChangeAspect="1"/>
            </p:cNvSpPr>
            <p:nvPr/>
          </p:nvSpPr>
          <p:spPr bwMode="auto">
            <a:xfrm rot="7200000">
              <a:off x="5365186" y="547789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1" name="Freeform 380"/>
            <p:cNvSpPr>
              <a:spLocks noChangeAspect="1"/>
            </p:cNvSpPr>
            <p:nvPr/>
          </p:nvSpPr>
          <p:spPr bwMode="auto">
            <a:xfrm rot="3480000">
              <a:off x="5360277" y="1064911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2" name="Freeform 381"/>
            <p:cNvSpPr>
              <a:spLocks noChangeAspect="1"/>
            </p:cNvSpPr>
            <p:nvPr/>
          </p:nvSpPr>
          <p:spPr bwMode="auto">
            <a:xfrm rot="7200000">
              <a:off x="5755076" y="717092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3" name="Freeform 382"/>
            <p:cNvSpPr>
              <a:spLocks noChangeAspect="1"/>
            </p:cNvSpPr>
            <p:nvPr/>
          </p:nvSpPr>
          <p:spPr bwMode="auto">
            <a:xfrm rot="7200000">
              <a:off x="5365186" y="94426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4" name="Freeform 383"/>
            <p:cNvSpPr>
              <a:spLocks noChangeAspect="1"/>
            </p:cNvSpPr>
            <p:nvPr/>
          </p:nvSpPr>
          <p:spPr bwMode="auto">
            <a:xfrm rot="3480000">
              <a:off x="5291844" y="72105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5" name="Freeform 384"/>
            <p:cNvSpPr>
              <a:spLocks noChangeAspect="1"/>
            </p:cNvSpPr>
            <p:nvPr/>
          </p:nvSpPr>
          <p:spPr bwMode="auto">
            <a:xfrm rot="7200000">
              <a:off x="5719479" y="690665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6" name="Freeform 385"/>
            <p:cNvSpPr>
              <a:spLocks noChangeAspect="1"/>
            </p:cNvSpPr>
            <p:nvPr/>
          </p:nvSpPr>
          <p:spPr bwMode="auto">
            <a:xfrm rot="7200000">
              <a:off x="5397571" y="600091"/>
              <a:ext cx="18415" cy="2095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7" name="Freeform 386"/>
            <p:cNvSpPr>
              <a:spLocks noChangeAspect="1"/>
            </p:cNvSpPr>
            <p:nvPr/>
          </p:nvSpPr>
          <p:spPr bwMode="auto">
            <a:xfrm rot="3480000">
              <a:off x="5274030" y="552148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8" name="Freeform 387"/>
            <p:cNvSpPr>
              <a:spLocks noChangeAspect="1"/>
            </p:cNvSpPr>
            <p:nvPr/>
          </p:nvSpPr>
          <p:spPr bwMode="auto">
            <a:xfrm rot="7200000">
              <a:off x="5620959" y="548266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89" name="Freeform 388"/>
            <p:cNvSpPr>
              <a:spLocks noChangeAspect="1"/>
            </p:cNvSpPr>
            <p:nvPr/>
          </p:nvSpPr>
          <p:spPr bwMode="auto">
            <a:xfrm rot="7200000">
              <a:off x="5186434" y="548266"/>
              <a:ext cx="18415" cy="2032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4357686" y="5143512"/>
            <a:ext cx="1016812" cy="1006976"/>
            <a:chOff x="5000628" y="5286388"/>
            <a:chExt cx="1016812" cy="1006976"/>
          </a:xfrm>
        </p:grpSpPr>
        <p:sp>
          <p:nvSpPr>
            <p:cNvPr id="391" name="Freeform 390"/>
            <p:cNvSpPr/>
            <p:nvPr/>
          </p:nvSpPr>
          <p:spPr>
            <a:xfrm>
              <a:off x="5000628" y="5286388"/>
              <a:ext cx="1016812" cy="1006976"/>
            </a:xfrm>
            <a:custGeom>
              <a:avLst/>
              <a:gdLst>
                <a:gd name="connsiteX0" fmla="*/ 570585 w 1016812"/>
                <a:gd name="connsiteY0" fmla="*/ 26739 h 1006976"/>
                <a:gd name="connsiteX1" fmla="*/ 446227 w 1016812"/>
                <a:gd name="connsiteY1" fmla="*/ 12109 h 1006976"/>
                <a:gd name="connsiteX2" fmla="*/ 416966 w 1016812"/>
                <a:gd name="connsiteY2" fmla="*/ 19424 h 1006976"/>
                <a:gd name="connsiteX3" fmla="*/ 373075 w 1016812"/>
                <a:gd name="connsiteY3" fmla="*/ 34054 h 1006976"/>
                <a:gd name="connsiteX4" fmla="*/ 358444 w 1016812"/>
                <a:gd name="connsiteY4" fmla="*/ 48685 h 1006976"/>
                <a:gd name="connsiteX5" fmla="*/ 314553 w 1016812"/>
                <a:gd name="connsiteY5" fmla="*/ 63315 h 1006976"/>
                <a:gd name="connsiteX6" fmla="*/ 292608 w 1016812"/>
                <a:gd name="connsiteY6" fmla="*/ 85261 h 1006976"/>
                <a:gd name="connsiteX7" fmla="*/ 248716 w 1016812"/>
                <a:gd name="connsiteY7" fmla="*/ 114521 h 1006976"/>
                <a:gd name="connsiteX8" fmla="*/ 219456 w 1016812"/>
                <a:gd name="connsiteY8" fmla="*/ 151097 h 1006976"/>
                <a:gd name="connsiteX9" fmla="*/ 182880 w 1016812"/>
                <a:gd name="connsiteY9" fmla="*/ 187673 h 1006976"/>
                <a:gd name="connsiteX10" fmla="*/ 168249 w 1016812"/>
                <a:gd name="connsiteY10" fmla="*/ 209619 h 1006976"/>
                <a:gd name="connsiteX11" fmla="*/ 131673 w 1016812"/>
                <a:gd name="connsiteY11" fmla="*/ 246195 h 1006976"/>
                <a:gd name="connsiteX12" fmla="*/ 117043 w 1016812"/>
                <a:gd name="connsiteY12" fmla="*/ 268141 h 1006976"/>
                <a:gd name="connsiteX13" fmla="*/ 102412 w 1016812"/>
                <a:gd name="connsiteY13" fmla="*/ 282771 h 1006976"/>
                <a:gd name="connsiteX14" fmla="*/ 73152 w 1016812"/>
                <a:gd name="connsiteY14" fmla="*/ 326662 h 1006976"/>
                <a:gd name="connsiteX15" fmla="*/ 58521 w 1016812"/>
                <a:gd name="connsiteY15" fmla="*/ 348608 h 1006976"/>
                <a:gd name="connsiteX16" fmla="*/ 43891 w 1016812"/>
                <a:gd name="connsiteY16" fmla="*/ 370553 h 1006976"/>
                <a:gd name="connsiteX17" fmla="*/ 21945 w 1016812"/>
                <a:gd name="connsiteY17" fmla="*/ 436390 h 1006976"/>
                <a:gd name="connsiteX18" fmla="*/ 14630 w 1016812"/>
                <a:gd name="connsiteY18" fmla="*/ 458336 h 1006976"/>
                <a:gd name="connsiteX19" fmla="*/ 0 w 1016812"/>
                <a:gd name="connsiteY19" fmla="*/ 524173 h 1006976"/>
                <a:gd name="connsiteX20" fmla="*/ 7315 w 1016812"/>
                <a:gd name="connsiteY20" fmla="*/ 575379 h 1006976"/>
                <a:gd name="connsiteX21" fmla="*/ 29260 w 1016812"/>
                <a:gd name="connsiteY21" fmla="*/ 648531 h 1006976"/>
                <a:gd name="connsiteX22" fmla="*/ 36576 w 1016812"/>
                <a:gd name="connsiteY22" fmla="*/ 670477 h 1006976"/>
                <a:gd name="connsiteX23" fmla="*/ 51206 w 1016812"/>
                <a:gd name="connsiteY23" fmla="*/ 692422 h 1006976"/>
                <a:gd name="connsiteX24" fmla="*/ 65836 w 1016812"/>
                <a:gd name="connsiteY24" fmla="*/ 736313 h 1006976"/>
                <a:gd name="connsiteX25" fmla="*/ 109728 w 1016812"/>
                <a:gd name="connsiteY25" fmla="*/ 794835 h 1006976"/>
                <a:gd name="connsiteX26" fmla="*/ 138988 w 1016812"/>
                <a:gd name="connsiteY26" fmla="*/ 838726 h 1006976"/>
                <a:gd name="connsiteX27" fmla="*/ 153619 w 1016812"/>
                <a:gd name="connsiteY27" fmla="*/ 853357 h 1006976"/>
                <a:gd name="connsiteX28" fmla="*/ 168249 w 1016812"/>
                <a:gd name="connsiteY28" fmla="*/ 875302 h 1006976"/>
                <a:gd name="connsiteX29" fmla="*/ 182880 w 1016812"/>
                <a:gd name="connsiteY29" fmla="*/ 889933 h 1006976"/>
                <a:gd name="connsiteX30" fmla="*/ 197510 w 1016812"/>
                <a:gd name="connsiteY30" fmla="*/ 911878 h 1006976"/>
                <a:gd name="connsiteX31" fmla="*/ 219456 w 1016812"/>
                <a:gd name="connsiteY31" fmla="*/ 926509 h 1006976"/>
                <a:gd name="connsiteX32" fmla="*/ 241401 w 1016812"/>
                <a:gd name="connsiteY32" fmla="*/ 948454 h 1006976"/>
                <a:gd name="connsiteX33" fmla="*/ 285292 w 1016812"/>
                <a:gd name="connsiteY33" fmla="*/ 970400 h 1006976"/>
                <a:gd name="connsiteX34" fmla="*/ 343814 w 1016812"/>
                <a:gd name="connsiteY34" fmla="*/ 999661 h 1006976"/>
                <a:gd name="connsiteX35" fmla="*/ 365760 w 1016812"/>
                <a:gd name="connsiteY35" fmla="*/ 1006976 h 1006976"/>
                <a:gd name="connsiteX36" fmla="*/ 526694 w 1016812"/>
                <a:gd name="connsiteY36" fmla="*/ 999661 h 1006976"/>
                <a:gd name="connsiteX37" fmla="*/ 607161 w 1016812"/>
                <a:gd name="connsiteY37" fmla="*/ 985030 h 1006976"/>
                <a:gd name="connsiteX38" fmla="*/ 651052 w 1016812"/>
                <a:gd name="connsiteY38" fmla="*/ 970400 h 1006976"/>
                <a:gd name="connsiteX39" fmla="*/ 738835 w 1016812"/>
                <a:gd name="connsiteY39" fmla="*/ 941139 h 1006976"/>
                <a:gd name="connsiteX40" fmla="*/ 804672 w 1016812"/>
                <a:gd name="connsiteY40" fmla="*/ 919193 h 1006976"/>
                <a:gd name="connsiteX41" fmla="*/ 826617 w 1016812"/>
                <a:gd name="connsiteY41" fmla="*/ 911878 h 1006976"/>
                <a:gd name="connsiteX42" fmla="*/ 870508 w 1016812"/>
                <a:gd name="connsiteY42" fmla="*/ 882617 h 1006976"/>
                <a:gd name="connsiteX43" fmla="*/ 892454 w 1016812"/>
                <a:gd name="connsiteY43" fmla="*/ 875302 h 1006976"/>
                <a:gd name="connsiteX44" fmla="*/ 950976 w 1016812"/>
                <a:gd name="connsiteY44" fmla="*/ 824096 h 1006976"/>
                <a:gd name="connsiteX45" fmla="*/ 980236 w 1016812"/>
                <a:gd name="connsiteY45" fmla="*/ 780205 h 1006976"/>
                <a:gd name="connsiteX46" fmla="*/ 1002182 w 1016812"/>
                <a:gd name="connsiteY46" fmla="*/ 714368 h 1006976"/>
                <a:gd name="connsiteX47" fmla="*/ 1009497 w 1016812"/>
                <a:gd name="connsiteY47" fmla="*/ 692422 h 1006976"/>
                <a:gd name="connsiteX48" fmla="*/ 1016812 w 1016812"/>
                <a:gd name="connsiteY48" fmla="*/ 655846 h 1006976"/>
                <a:gd name="connsiteX49" fmla="*/ 1009497 w 1016812"/>
                <a:gd name="connsiteY49" fmla="*/ 619270 h 1006976"/>
                <a:gd name="connsiteX50" fmla="*/ 1002182 w 1016812"/>
                <a:gd name="connsiteY50" fmla="*/ 568064 h 1006976"/>
                <a:gd name="connsiteX51" fmla="*/ 980236 w 1016812"/>
                <a:gd name="connsiteY51" fmla="*/ 502227 h 1006976"/>
                <a:gd name="connsiteX52" fmla="*/ 965606 w 1016812"/>
                <a:gd name="connsiteY52" fmla="*/ 458336 h 1006976"/>
                <a:gd name="connsiteX53" fmla="*/ 958291 w 1016812"/>
                <a:gd name="connsiteY53" fmla="*/ 436390 h 1006976"/>
                <a:gd name="connsiteX54" fmla="*/ 943660 w 1016812"/>
                <a:gd name="connsiteY54" fmla="*/ 421760 h 1006976"/>
                <a:gd name="connsiteX55" fmla="*/ 929030 w 1016812"/>
                <a:gd name="connsiteY55" fmla="*/ 377869 h 1006976"/>
                <a:gd name="connsiteX56" fmla="*/ 914400 w 1016812"/>
                <a:gd name="connsiteY56" fmla="*/ 355923 h 1006976"/>
                <a:gd name="connsiteX57" fmla="*/ 892454 w 1016812"/>
                <a:gd name="connsiteY57" fmla="*/ 312032 h 1006976"/>
                <a:gd name="connsiteX58" fmla="*/ 870508 w 1016812"/>
                <a:gd name="connsiteY58" fmla="*/ 275456 h 1006976"/>
                <a:gd name="connsiteX59" fmla="*/ 863193 w 1016812"/>
                <a:gd name="connsiteY59" fmla="*/ 253510 h 1006976"/>
                <a:gd name="connsiteX60" fmla="*/ 826617 w 1016812"/>
                <a:gd name="connsiteY60" fmla="*/ 216934 h 1006976"/>
                <a:gd name="connsiteX61" fmla="*/ 804672 w 1016812"/>
                <a:gd name="connsiteY61" fmla="*/ 180358 h 1006976"/>
                <a:gd name="connsiteX62" fmla="*/ 760780 w 1016812"/>
                <a:gd name="connsiteY62" fmla="*/ 129152 h 1006976"/>
                <a:gd name="connsiteX63" fmla="*/ 746150 w 1016812"/>
                <a:gd name="connsiteY63" fmla="*/ 114521 h 1006976"/>
                <a:gd name="connsiteX64" fmla="*/ 724204 w 1016812"/>
                <a:gd name="connsiteY64" fmla="*/ 99891 h 1006976"/>
                <a:gd name="connsiteX65" fmla="*/ 680313 w 1016812"/>
                <a:gd name="connsiteY65" fmla="*/ 85261 h 1006976"/>
                <a:gd name="connsiteX66" fmla="*/ 629107 w 1016812"/>
                <a:gd name="connsiteY66" fmla="*/ 41369 h 1006976"/>
                <a:gd name="connsiteX67" fmla="*/ 585216 w 1016812"/>
                <a:gd name="connsiteY67" fmla="*/ 26739 h 1006976"/>
                <a:gd name="connsiteX68" fmla="*/ 570585 w 1016812"/>
                <a:gd name="connsiteY68" fmla="*/ 26739 h 10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16812" h="1006976">
                  <a:moveTo>
                    <a:pt x="570585" y="26739"/>
                  </a:moveTo>
                  <a:cubicBezTo>
                    <a:pt x="547420" y="24301"/>
                    <a:pt x="530986" y="0"/>
                    <a:pt x="446227" y="12109"/>
                  </a:cubicBezTo>
                  <a:cubicBezTo>
                    <a:pt x="436274" y="13531"/>
                    <a:pt x="426596" y="16535"/>
                    <a:pt x="416966" y="19424"/>
                  </a:cubicBezTo>
                  <a:cubicBezTo>
                    <a:pt x="402195" y="23855"/>
                    <a:pt x="373075" y="34054"/>
                    <a:pt x="373075" y="34054"/>
                  </a:cubicBezTo>
                  <a:cubicBezTo>
                    <a:pt x="368198" y="38931"/>
                    <a:pt x="364613" y="45601"/>
                    <a:pt x="358444" y="48685"/>
                  </a:cubicBezTo>
                  <a:cubicBezTo>
                    <a:pt x="344650" y="55582"/>
                    <a:pt x="314553" y="63315"/>
                    <a:pt x="314553" y="63315"/>
                  </a:cubicBezTo>
                  <a:cubicBezTo>
                    <a:pt x="307238" y="70630"/>
                    <a:pt x="300774" y="78910"/>
                    <a:pt x="292608" y="85261"/>
                  </a:cubicBezTo>
                  <a:cubicBezTo>
                    <a:pt x="278728" y="96056"/>
                    <a:pt x="261149" y="102087"/>
                    <a:pt x="248716" y="114521"/>
                  </a:cubicBezTo>
                  <a:cubicBezTo>
                    <a:pt x="191655" y="171585"/>
                    <a:pt x="284074" y="77248"/>
                    <a:pt x="219456" y="151097"/>
                  </a:cubicBezTo>
                  <a:cubicBezTo>
                    <a:pt x="208102" y="164073"/>
                    <a:pt x="192444" y="173327"/>
                    <a:pt x="182880" y="187673"/>
                  </a:cubicBezTo>
                  <a:cubicBezTo>
                    <a:pt x="178003" y="194988"/>
                    <a:pt x="174039" y="203002"/>
                    <a:pt x="168249" y="209619"/>
                  </a:cubicBezTo>
                  <a:cubicBezTo>
                    <a:pt x="156895" y="222595"/>
                    <a:pt x="141237" y="231849"/>
                    <a:pt x="131673" y="246195"/>
                  </a:cubicBezTo>
                  <a:cubicBezTo>
                    <a:pt x="126796" y="253510"/>
                    <a:pt x="122535" y="261276"/>
                    <a:pt x="117043" y="268141"/>
                  </a:cubicBezTo>
                  <a:cubicBezTo>
                    <a:pt x="112735" y="273527"/>
                    <a:pt x="106550" y="277254"/>
                    <a:pt x="102412" y="282771"/>
                  </a:cubicBezTo>
                  <a:cubicBezTo>
                    <a:pt x="91862" y="296838"/>
                    <a:pt x="82905" y="312032"/>
                    <a:pt x="73152" y="326662"/>
                  </a:cubicBezTo>
                  <a:lnTo>
                    <a:pt x="58521" y="348608"/>
                  </a:lnTo>
                  <a:lnTo>
                    <a:pt x="43891" y="370553"/>
                  </a:lnTo>
                  <a:lnTo>
                    <a:pt x="21945" y="436390"/>
                  </a:lnTo>
                  <a:cubicBezTo>
                    <a:pt x="19507" y="443705"/>
                    <a:pt x="16500" y="450855"/>
                    <a:pt x="14630" y="458336"/>
                  </a:cubicBezTo>
                  <a:cubicBezTo>
                    <a:pt x="4300" y="499659"/>
                    <a:pt x="9287" y="477738"/>
                    <a:pt x="0" y="524173"/>
                  </a:cubicBezTo>
                  <a:cubicBezTo>
                    <a:pt x="2438" y="541242"/>
                    <a:pt x="4231" y="558415"/>
                    <a:pt x="7315" y="575379"/>
                  </a:cubicBezTo>
                  <a:cubicBezTo>
                    <a:pt x="11737" y="599701"/>
                    <a:pt x="21625" y="625628"/>
                    <a:pt x="29260" y="648531"/>
                  </a:cubicBezTo>
                  <a:cubicBezTo>
                    <a:pt x="31699" y="655846"/>
                    <a:pt x="32299" y="664061"/>
                    <a:pt x="36576" y="670477"/>
                  </a:cubicBezTo>
                  <a:lnTo>
                    <a:pt x="51206" y="692422"/>
                  </a:lnTo>
                  <a:cubicBezTo>
                    <a:pt x="56083" y="707052"/>
                    <a:pt x="54931" y="725408"/>
                    <a:pt x="65836" y="736313"/>
                  </a:cubicBezTo>
                  <a:cubicBezTo>
                    <a:pt x="92900" y="763377"/>
                    <a:pt x="76643" y="745207"/>
                    <a:pt x="109728" y="794835"/>
                  </a:cubicBezTo>
                  <a:lnTo>
                    <a:pt x="138988" y="838726"/>
                  </a:lnTo>
                  <a:cubicBezTo>
                    <a:pt x="143865" y="843603"/>
                    <a:pt x="149310" y="847971"/>
                    <a:pt x="153619" y="853357"/>
                  </a:cubicBezTo>
                  <a:cubicBezTo>
                    <a:pt x="159111" y="860222"/>
                    <a:pt x="162757" y="868437"/>
                    <a:pt x="168249" y="875302"/>
                  </a:cubicBezTo>
                  <a:cubicBezTo>
                    <a:pt x="172558" y="880688"/>
                    <a:pt x="178571" y="884547"/>
                    <a:pt x="182880" y="889933"/>
                  </a:cubicBezTo>
                  <a:cubicBezTo>
                    <a:pt x="188372" y="896798"/>
                    <a:pt x="191293" y="905661"/>
                    <a:pt x="197510" y="911878"/>
                  </a:cubicBezTo>
                  <a:cubicBezTo>
                    <a:pt x="203727" y="918095"/>
                    <a:pt x="212702" y="920880"/>
                    <a:pt x="219456" y="926509"/>
                  </a:cubicBezTo>
                  <a:cubicBezTo>
                    <a:pt x="227403" y="933132"/>
                    <a:pt x="233454" y="941831"/>
                    <a:pt x="241401" y="948454"/>
                  </a:cubicBezTo>
                  <a:cubicBezTo>
                    <a:pt x="260309" y="964211"/>
                    <a:pt x="263297" y="963068"/>
                    <a:pt x="285292" y="970400"/>
                  </a:cubicBezTo>
                  <a:cubicBezTo>
                    <a:pt x="310828" y="995934"/>
                    <a:pt x="293381" y="982850"/>
                    <a:pt x="343814" y="999661"/>
                  </a:cubicBezTo>
                  <a:lnTo>
                    <a:pt x="365760" y="1006976"/>
                  </a:lnTo>
                  <a:cubicBezTo>
                    <a:pt x="419405" y="1004538"/>
                    <a:pt x="473121" y="1003356"/>
                    <a:pt x="526694" y="999661"/>
                  </a:cubicBezTo>
                  <a:cubicBezTo>
                    <a:pt x="551218" y="997970"/>
                    <a:pt x="582534" y="992418"/>
                    <a:pt x="607161" y="985030"/>
                  </a:cubicBezTo>
                  <a:cubicBezTo>
                    <a:pt x="621932" y="980599"/>
                    <a:pt x="636422" y="975277"/>
                    <a:pt x="651052" y="970400"/>
                  </a:cubicBezTo>
                  <a:lnTo>
                    <a:pt x="738835" y="941139"/>
                  </a:lnTo>
                  <a:lnTo>
                    <a:pt x="804672" y="919193"/>
                  </a:lnTo>
                  <a:cubicBezTo>
                    <a:pt x="811987" y="916755"/>
                    <a:pt x="820201" y="916155"/>
                    <a:pt x="826617" y="911878"/>
                  </a:cubicBezTo>
                  <a:cubicBezTo>
                    <a:pt x="841247" y="902124"/>
                    <a:pt x="853827" y="888177"/>
                    <a:pt x="870508" y="882617"/>
                  </a:cubicBezTo>
                  <a:cubicBezTo>
                    <a:pt x="877823" y="880179"/>
                    <a:pt x="885557" y="878750"/>
                    <a:pt x="892454" y="875302"/>
                  </a:cubicBezTo>
                  <a:cubicBezTo>
                    <a:pt x="911788" y="865635"/>
                    <a:pt x="941441" y="838399"/>
                    <a:pt x="950976" y="824096"/>
                  </a:cubicBezTo>
                  <a:cubicBezTo>
                    <a:pt x="960729" y="809466"/>
                    <a:pt x="974676" y="796886"/>
                    <a:pt x="980236" y="780205"/>
                  </a:cubicBezTo>
                  <a:lnTo>
                    <a:pt x="1002182" y="714368"/>
                  </a:lnTo>
                  <a:cubicBezTo>
                    <a:pt x="1004620" y="707053"/>
                    <a:pt x="1007985" y="699983"/>
                    <a:pt x="1009497" y="692422"/>
                  </a:cubicBezTo>
                  <a:lnTo>
                    <a:pt x="1016812" y="655846"/>
                  </a:lnTo>
                  <a:cubicBezTo>
                    <a:pt x="1014374" y="643654"/>
                    <a:pt x="1011541" y="631534"/>
                    <a:pt x="1009497" y="619270"/>
                  </a:cubicBezTo>
                  <a:cubicBezTo>
                    <a:pt x="1006663" y="602263"/>
                    <a:pt x="1006059" y="584864"/>
                    <a:pt x="1002182" y="568064"/>
                  </a:cubicBezTo>
                  <a:cubicBezTo>
                    <a:pt x="1002177" y="568040"/>
                    <a:pt x="983897" y="513211"/>
                    <a:pt x="980236" y="502227"/>
                  </a:cubicBezTo>
                  <a:lnTo>
                    <a:pt x="965606" y="458336"/>
                  </a:lnTo>
                  <a:cubicBezTo>
                    <a:pt x="963168" y="451021"/>
                    <a:pt x="963744" y="441842"/>
                    <a:pt x="958291" y="436390"/>
                  </a:cubicBezTo>
                  <a:lnTo>
                    <a:pt x="943660" y="421760"/>
                  </a:lnTo>
                  <a:cubicBezTo>
                    <a:pt x="938783" y="407130"/>
                    <a:pt x="937584" y="390701"/>
                    <a:pt x="929030" y="377869"/>
                  </a:cubicBezTo>
                  <a:cubicBezTo>
                    <a:pt x="924153" y="370554"/>
                    <a:pt x="918332" y="363787"/>
                    <a:pt x="914400" y="355923"/>
                  </a:cubicBezTo>
                  <a:cubicBezTo>
                    <a:pt x="884116" y="295356"/>
                    <a:pt x="934377" y="374917"/>
                    <a:pt x="892454" y="312032"/>
                  </a:cubicBezTo>
                  <a:cubicBezTo>
                    <a:pt x="871732" y="249862"/>
                    <a:pt x="900633" y="325663"/>
                    <a:pt x="870508" y="275456"/>
                  </a:cubicBezTo>
                  <a:cubicBezTo>
                    <a:pt x="866541" y="268844"/>
                    <a:pt x="867820" y="259679"/>
                    <a:pt x="863193" y="253510"/>
                  </a:cubicBezTo>
                  <a:cubicBezTo>
                    <a:pt x="852848" y="239716"/>
                    <a:pt x="826617" y="216934"/>
                    <a:pt x="826617" y="216934"/>
                  </a:cubicBezTo>
                  <a:cubicBezTo>
                    <a:pt x="813915" y="178827"/>
                    <a:pt x="827622" y="209045"/>
                    <a:pt x="804672" y="180358"/>
                  </a:cubicBezTo>
                  <a:cubicBezTo>
                    <a:pt x="760110" y="124656"/>
                    <a:pt x="831213" y="199586"/>
                    <a:pt x="760780" y="129152"/>
                  </a:cubicBezTo>
                  <a:cubicBezTo>
                    <a:pt x="755903" y="124275"/>
                    <a:pt x="751889" y="118347"/>
                    <a:pt x="746150" y="114521"/>
                  </a:cubicBezTo>
                  <a:cubicBezTo>
                    <a:pt x="738835" y="109644"/>
                    <a:pt x="732238" y="103462"/>
                    <a:pt x="724204" y="99891"/>
                  </a:cubicBezTo>
                  <a:cubicBezTo>
                    <a:pt x="710111" y="93628"/>
                    <a:pt x="680313" y="85261"/>
                    <a:pt x="680313" y="85261"/>
                  </a:cubicBezTo>
                  <a:cubicBezTo>
                    <a:pt x="665814" y="70762"/>
                    <a:pt x="649158" y="50281"/>
                    <a:pt x="629107" y="41369"/>
                  </a:cubicBezTo>
                  <a:cubicBezTo>
                    <a:pt x="615015" y="35106"/>
                    <a:pt x="599846" y="31616"/>
                    <a:pt x="585216" y="26739"/>
                  </a:cubicBezTo>
                  <a:cubicBezTo>
                    <a:pt x="559998" y="18333"/>
                    <a:pt x="593750" y="29177"/>
                    <a:pt x="570585" y="26739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2" name="Oval 391"/>
            <p:cNvSpPr>
              <a:spLocks/>
            </p:cNvSpPr>
            <p:nvPr/>
          </p:nvSpPr>
          <p:spPr>
            <a:xfrm>
              <a:off x="5034924" y="5415453"/>
              <a:ext cx="894398" cy="822960"/>
            </a:xfrm>
            <a:prstGeom prst="ellipse">
              <a:avLst/>
            </a:prstGeom>
            <a:solidFill>
              <a:srgbClr val="FFFFE7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3" name="Freeform 392"/>
            <p:cNvSpPr>
              <a:spLocks noChangeAspect="1"/>
            </p:cNvSpPr>
            <p:nvPr/>
          </p:nvSpPr>
          <p:spPr bwMode="auto">
            <a:xfrm rot="1080000">
              <a:off x="5895761" y="5910237"/>
              <a:ext cx="91440" cy="10223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394" name="Oval 393"/>
            <p:cNvSpPr/>
            <p:nvPr/>
          </p:nvSpPr>
          <p:spPr>
            <a:xfrm>
              <a:off x="5357818" y="6238413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5" name="Oval 394"/>
            <p:cNvSpPr/>
            <p:nvPr/>
          </p:nvSpPr>
          <p:spPr>
            <a:xfrm>
              <a:off x="5724532" y="5452595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6" name="Oval 395"/>
            <p:cNvSpPr/>
            <p:nvPr/>
          </p:nvSpPr>
          <p:spPr>
            <a:xfrm>
              <a:off x="5876932" y="6095537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7" name="Oval 396"/>
            <p:cNvSpPr/>
            <p:nvPr/>
          </p:nvSpPr>
          <p:spPr>
            <a:xfrm>
              <a:off x="5496122" y="5375443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8" name="Oval 397"/>
            <p:cNvSpPr/>
            <p:nvPr/>
          </p:nvSpPr>
          <p:spPr>
            <a:xfrm>
              <a:off x="5924750" y="5780740"/>
              <a:ext cx="4572" cy="5714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D3C8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9" name="Oval 398"/>
            <p:cNvSpPr>
              <a:spLocks noChangeAspect="1"/>
            </p:cNvSpPr>
            <p:nvPr/>
          </p:nvSpPr>
          <p:spPr>
            <a:xfrm flipH="1" flipV="1">
              <a:off x="5383536" y="5376585"/>
              <a:ext cx="4572" cy="4572"/>
            </a:xfrm>
            <a:prstGeom prst="ellipse">
              <a:avLst/>
            </a:prstGeom>
            <a:solidFill>
              <a:srgbClr val="AC975A"/>
            </a:solidFill>
            <a:ln>
              <a:solidFill>
                <a:srgbClr val="AC9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00" name="Freeform 399"/>
            <p:cNvSpPr>
              <a:spLocks noChangeAspect="1"/>
            </p:cNvSpPr>
            <p:nvPr/>
          </p:nvSpPr>
          <p:spPr bwMode="auto">
            <a:xfrm rot="3480000">
              <a:off x="5845751" y="6130861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01" name="Freeform 400"/>
            <p:cNvSpPr>
              <a:spLocks noChangeAspect="1"/>
            </p:cNvSpPr>
            <p:nvPr/>
          </p:nvSpPr>
          <p:spPr bwMode="auto">
            <a:xfrm rot="3480000">
              <a:off x="5916703" y="6059154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02" name="Freeform 401"/>
            <p:cNvSpPr>
              <a:spLocks noChangeAspect="1"/>
            </p:cNvSpPr>
            <p:nvPr/>
          </p:nvSpPr>
          <p:spPr bwMode="auto">
            <a:xfrm rot="3480000">
              <a:off x="5631437" y="5416481"/>
              <a:ext cx="9525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03" name="Freeform 402"/>
            <p:cNvSpPr>
              <a:spLocks noChangeAspect="1"/>
            </p:cNvSpPr>
            <p:nvPr/>
          </p:nvSpPr>
          <p:spPr bwMode="auto">
            <a:xfrm rot="3480000">
              <a:off x="5411541" y="5359448"/>
              <a:ext cx="10160" cy="11430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04" name="Freeform 403"/>
            <p:cNvSpPr>
              <a:spLocks noChangeAspect="1"/>
            </p:cNvSpPr>
            <p:nvPr/>
          </p:nvSpPr>
          <p:spPr bwMode="auto">
            <a:xfrm rot="3480000">
              <a:off x="5931512" y="5845326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405" name="Freeform 404"/>
            <p:cNvSpPr>
              <a:spLocks noChangeAspect="1"/>
            </p:cNvSpPr>
            <p:nvPr/>
          </p:nvSpPr>
          <p:spPr bwMode="auto">
            <a:xfrm rot="3480000">
              <a:off x="5274030" y="6216853"/>
              <a:ext cx="10160" cy="10795"/>
            </a:xfrm>
            <a:custGeom>
              <a:avLst/>
              <a:gdLst>
                <a:gd name="connsiteX0" fmla="*/ 43251 w 128868"/>
                <a:gd name="connsiteY0" fmla="*/ 14122 h 120037"/>
                <a:gd name="connsiteX1" fmla="*/ 18537 w 128868"/>
                <a:gd name="connsiteY1" fmla="*/ 38836 h 120037"/>
                <a:gd name="connsiteX2" fmla="*/ 11476 w 128868"/>
                <a:gd name="connsiteY2" fmla="*/ 49427 h 120037"/>
                <a:gd name="connsiteX3" fmla="*/ 7946 w 128868"/>
                <a:gd name="connsiteY3" fmla="*/ 60019 h 120037"/>
                <a:gd name="connsiteX4" fmla="*/ 885 w 128868"/>
                <a:gd name="connsiteY4" fmla="*/ 70610 h 120037"/>
                <a:gd name="connsiteX5" fmla="*/ 4415 w 128868"/>
                <a:gd name="connsiteY5" fmla="*/ 102385 h 120037"/>
                <a:gd name="connsiteX6" fmla="*/ 7946 w 128868"/>
                <a:gd name="connsiteY6" fmla="*/ 112976 h 120037"/>
                <a:gd name="connsiteX7" fmla="*/ 29129 w 128868"/>
                <a:gd name="connsiteY7" fmla="*/ 120037 h 120037"/>
                <a:gd name="connsiteX8" fmla="*/ 57373 w 128868"/>
                <a:gd name="connsiteY8" fmla="*/ 116507 h 120037"/>
                <a:gd name="connsiteX9" fmla="*/ 64434 w 128868"/>
                <a:gd name="connsiteY9" fmla="*/ 105915 h 120037"/>
                <a:gd name="connsiteX10" fmla="*/ 85617 w 128868"/>
                <a:gd name="connsiteY10" fmla="*/ 98854 h 120037"/>
                <a:gd name="connsiteX11" fmla="*/ 106800 w 128868"/>
                <a:gd name="connsiteY11" fmla="*/ 91793 h 120037"/>
                <a:gd name="connsiteX12" fmla="*/ 117391 w 128868"/>
                <a:gd name="connsiteY12" fmla="*/ 84732 h 120037"/>
                <a:gd name="connsiteX13" fmla="*/ 120922 w 128868"/>
                <a:gd name="connsiteY13" fmla="*/ 74141 h 120037"/>
                <a:gd name="connsiteX14" fmla="*/ 127983 w 128868"/>
                <a:gd name="connsiteY14" fmla="*/ 63549 h 120037"/>
                <a:gd name="connsiteX15" fmla="*/ 124452 w 128868"/>
                <a:gd name="connsiteY15" fmla="*/ 31775 h 120037"/>
                <a:gd name="connsiteX16" fmla="*/ 120922 w 128868"/>
                <a:gd name="connsiteY16" fmla="*/ 21183 h 120037"/>
                <a:gd name="connsiteX17" fmla="*/ 99739 w 128868"/>
                <a:gd name="connsiteY17" fmla="*/ 7061 h 120037"/>
                <a:gd name="connsiteX18" fmla="*/ 78556 w 128868"/>
                <a:gd name="connsiteY18" fmla="*/ 0 h 120037"/>
                <a:gd name="connsiteX19" fmla="*/ 53842 w 128868"/>
                <a:gd name="connsiteY19" fmla="*/ 3531 h 120037"/>
                <a:gd name="connsiteX20" fmla="*/ 43251 w 128868"/>
                <a:gd name="connsiteY20" fmla="*/ 14122 h 1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868" h="120037">
                  <a:moveTo>
                    <a:pt x="43251" y="14122"/>
                  </a:moveTo>
                  <a:cubicBezTo>
                    <a:pt x="24608" y="20337"/>
                    <a:pt x="34724" y="14556"/>
                    <a:pt x="18537" y="38836"/>
                  </a:cubicBezTo>
                  <a:lnTo>
                    <a:pt x="11476" y="49427"/>
                  </a:lnTo>
                  <a:cubicBezTo>
                    <a:pt x="10299" y="52958"/>
                    <a:pt x="9610" y="56690"/>
                    <a:pt x="7946" y="60019"/>
                  </a:cubicBezTo>
                  <a:cubicBezTo>
                    <a:pt x="6049" y="63814"/>
                    <a:pt x="1237" y="66382"/>
                    <a:pt x="885" y="70610"/>
                  </a:cubicBezTo>
                  <a:cubicBezTo>
                    <a:pt x="0" y="81230"/>
                    <a:pt x="2663" y="91873"/>
                    <a:pt x="4415" y="102385"/>
                  </a:cubicBezTo>
                  <a:cubicBezTo>
                    <a:pt x="5027" y="106056"/>
                    <a:pt x="4918" y="110813"/>
                    <a:pt x="7946" y="112976"/>
                  </a:cubicBezTo>
                  <a:cubicBezTo>
                    <a:pt x="14003" y="117302"/>
                    <a:pt x="29129" y="120037"/>
                    <a:pt x="29129" y="120037"/>
                  </a:cubicBezTo>
                  <a:cubicBezTo>
                    <a:pt x="38544" y="118860"/>
                    <a:pt x="48564" y="120031"/>
                    <a:pt x="57373" y="116507"/>
                  </a:cubicBezTo>
                  <a:cubicBezTo>
                    <a:pt x="61313" y="114931"/>
                    <a:pt x="60836" y="108164"/>
                    <a:pt x="64434" y="105915"/>
                  </a:cubicBezTo>
                  <a:cubicBezTo>
                    <a:pt x="70746" y="101970"/>
                    <a:pt x="78556" y="101208"/>
                    <a:pt x="85617" y="98854"/>
                  </a:cubicBezTo>
                  <a:cubicBezTo>
                    <a:pt x="85621" y="98853"/>
                    <a:pt x="106797" y="91795"/>
                    <a:pt x="106800" y="91793"/>
                  </a:cubicBezTo>
                  <a:lnTo>
                    <a:pt x="117391" y="84732"/>
                  </a:lnTo>
                  <a:cubicBezTo>
                    <a:pt x="118568" y="81202"/>
                    <a:pt x="119258" y="77469"/>
                    <a:pt x="120922" y="74141"/>
                  </a:cubicBezTo>
                  <a:cubicBezTo>
                    <a:pt x="122820" y="70346"/>
                    <a:pt x="127631" y="67778"/>
                    <a:pt x="127983" y="63549"/>
                  </a:cubicBezTo>
                  <a:cubicBezTo>
                    <a:pt x="128868" y="52929"/>
                    <a:pt x="126204" y="42287"/>
                    <a:pt x="124452" y="31775"/>
                  </a:cubicBezTo>
                  <a:cubicBezTo>
                    <a:pt x="123840" y="28104"/>
                    <a:pt x="123554" y="23815"/>
                    <a:pt x="120922" y="21183"/>
                  </a:cubicBezTo>
                  <a:cubicBezTo>
                    <a:pt x="114921" y="15182"/>
                    <a:pt x="107790" y="9745"/>
                    <a:pt x="99739" y="7061"/>
                  </a:cubicBezTo>
                  <a:lnTo>
                    <a:pt x="78556" y="0"/>
                  </a:lnTo>
                  <a:cubicBezTo>
                    <a:pt x="70318" y="1177"/>
                    <a:pt x="61813" y="1140"/>
                    <a:pt x="53842" y="3531"/>
                  </a:cubicBezTo>
                  <a:cubicBezTo>
                    <a:pt x="47480" y="5440"/>
                    <a:pt x="40761" y="13082"/>
                    <a:pt x="43251" y="14122"/>
                  </a:cubicBezTo>
                  <a:close/>
                </a:path>
              </a:pathLst>
            </a:custGeom>
            <a:solidFill>
              <a:srgbClr val="D3C8A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uiExpand="1" build="p" animBg="1"/>
      <p:bldP spid="125" grpId="0" animBg="1"/>
      <p:bldP spid="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8596" y="214290"/>
            <a:ext cx="8358246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Your challenge for the day!</a:t>
            </a:r>
          </a:p>
        </p:txBody>
      </p:sp>
      <p:sp>
        <p:nvSpPr>
          <p:cNvPr id="8195" name="Content Placeholder 31"/>
          <p:cNvSpPr txBox="1">
            <a:spLocks/>
          </p:cNvSpPr>
          <p:nvPr/>
        </p:nvSpPr>
        <p:spPr bwMode="auto">
          <a:xfrm>
            <a:off x="381000" y="200024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buFont typeface="Arial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Identify the activities that are carried out by the basic components of a cell. </a:t>
            </a:r>
          </a:p>
          <a:p>
            <a:pPr marL="465138" indent="-465138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65138" indent="-465138">
              <a:buFont typeface="Arial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Explain how these activities enable the cell to </a:t>
            </a:r>
            <a:r>
              <a:rPr lang="en-SG" sz="3200" dirty="0" smtClean="0">
                <a:latin typeface="Arial" pitchFamily="34" charset="0"/>
                <a:cs typeface="Arial" pitchFamily="34" charset="0"/>
              </a:rPr>
              <a:t>stay alive and grow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65138" indent="-465138"/>
            <a:r>
              <a:rPr lang="en-SG" sz="3200" dirty="0" smtClean="0"/>
              <a:t>	</a:t>
            </a:r>
          </a:p>
          <a:p>
            <a:pPr marL="465138" indent="-465138"/>
            <a:r>
              <a:rPr lang="en-SG" sz="3200" dirty="0" smtClean="0"/>
              <a:t>	Hence, explain why the same basic components are usually found in different types of cells.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271</Words>
  <Application>Microsoft Office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Republic Polytechnic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AY1011 A101 PS10 Life in a Cell</dc:title>
  <dc:creator>Republic Polytechnic</dc:creator>
  <cp:lastModifiedBy>chu_siew_hwa</cp:lastModifiedBy>
  <cp:revision>107</cp:revision>
  <dcterms:created xsi:type="dcterms:W3CDTF">2009-02-03T01:16:39Z</dcterms:created>
  <dcterms:modified xsi:type="dcterms:W3CDTF">2010-06-02T03:22:23Z</dcterms:modified>
</cp:coreProperties>
</file>